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86" r:id="rId2"/>
    <p:sldId id="409" r:id="rId3"/>
    <p:sldId id="486" r:id="rId4"/>
    <p:sldId id="487" r:id="rId5"/>
    <p:sldId id="488" r:id="rId6"/>
    <p:sldId id="489" r:id="rId7"/>
    <p:sldId id="490" r:id="rId8"/>
    <p:sldId id="491" r:id="rId9"/>
    <p:sldId id="492" r:id="rId10"/>
    <p:sldId id="493" r:id="rId11"/>
  </p:sldIdLst>
  <p:sldSz cx="11522075" cy="6480175"/>
  <p:notesSz cx="6797675" cy="9926638"/>
  <p:defaultTextStyle>
    <a:defPPr>
      <a:defRPr lang="de-DE"/>
    </a:defPPr>
    <a:lvl1pPr marL="0" algn="l" defTabSz="1151961" rtl="0" eaLnBrk="1" latinLnBrk="0" hangingPunct="1">
      <a:defRPr sz="2300" kern="1200">
        <a:solidFill>
          <a:schemeClr val="tx1"/>
        </a:solidFill>
        <a:latin typeface="+mn-lt"/>
        <a:ea typeface="+mn-ea"/>
        <a:cs typeface="+mn-cs"/>
      </a:defRPr>
    </a:lvl1pPr>
    <a:lvl2pPr marL="575981" algn="l" defTabSz="1151961" rtl="0" eaLnBrk="1" latinLnBrk="0" hangingPunct="1">
      <a:defRPr sz="2300" kern="1200">
        <a:solidFill>
          <a:schemeClr val="tx1"/>
        </a:solidFill>
        <a:latin typeface="+mn-lt"/>
        <a:ea typeface="+mn-ea"/>
        <a:cs typeface="+mn-cs"/>
      </a:defRPr>
    </a:lvl2pPr>
    <a:lvl3pPr marL="1151961" algn="l" defTabSz="1151961" rtl="0" eaLnBrk="1" latinLnBrk="0" hangingPunct="1">
      <a:defRPr sz="2300" kern="1200">
        <a:solidFill>
          <a:schemeClr val="tx1"/>
        </a:solidFill>
        <a:latin typeface="+mn-lt"/>
        <a:ea typeface="+mn-ea"/>
        <a:cs typeface="+mn-cs"/>
      </a:defRPr>
    </a:lvl3pPr>
    <a:lvl4pPr marL="1727942" algn="l" defTabSz="1151961" rtl="0" eaLnBrk="1" latinLnBrk="0" hangingPunct="1">
      <a:defRPr sz="2300" kern="1200">
        <a:solidFill>
          <a:schemeClr val="tx1"/>
        </a:solidFill>
        <a:latin typeface="+mn-lt"/>
        <a:ea typeface="+mn-ea"/>
        <a:cs typeface="+mn-cs"/>
      </a:defRPr>
    </a:lvl4pPr>
    <a:lvl5pPr marL="2303922" algn="l" defTabSz="1151961" rtl="0" eaLnBrk="1" latinLnBrk="0" hangingPunct="1">
      <a:defRPr sz="2300" kern="1200">
        <a:solidFill>
          <a:schemeClr val="tx1"/>
        </a:solidFill>
        <a:latin typeface="+mn-lt"/>
        <a:ea typeface="+mn-ea"/>
        <a:cs typeface="+mn-cs"/>
      </a:defRPr>
    </a:lvl5pPr>
    <a:lvl6pPr marL="2879903" algn="l" defTabSz="1151961" rtl="0" eaLnBrk="1" latinLnBrk="0" hangingPunct="1">
      <a:defRPr sz="2300" kern="1200">
        <a:solidFill>
          <a:schemeClr val="tx1"/>
        </a:solidFill>
        <a:latin typeface="+mn-lt"/>
        <a:ea typeface="+mn-ea"/>
        <a:cs typeface="+mn-cs"/>
      </a:defRPr>
    </a:lvl6pPr>
    <a:lvl7pPr marL="3455883" algn="l" defTabSz="1151961" rtl="0" eaLnBrk="1" latinLnBrk="0" hangingPunct="1">
      <a:defRPr sz="2300" kern="1200">
        <a:solidFill>
          <a:schemeClr val="tx1"/>
        </a:solidFill>
        <a:latin typeface="+mn-lt"/>
        <a:ea typeface="+mn-ea"/>
        <a:cs typeface="+mn-cs"/>
      </a:defRPr>
    </a:lvl7pPr>
    <a:lvl8pPr marL="4031864" algn="l" defTabSz="1151961" rtl="0" eaLnBrk="1" latinLnBrk="0" hangingPunct="1">
      <a:defRPr sz="2300" kern="1200">
        <a:solidFill>
          <a:schemeClr val="tx1"/>
        </a:solidFill>
        <a:latin typeface="+mn-lt"/>
        <a:ea typeface="+mn-ea"/>
        <a:cs typeface="+mn-cs"/>
      </a:defRPr>
    </a:lvl8pPr>
    <a:lvl9pPr marL="4607844" algn="l" defTabSz="1151961"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84" userDrawn="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2"/>
    <a:srgbClr val="B2C1D1"/>
    <a:srgbClr val="B2E9F7"/>
    <a:srgbClr val="7FDBF2"/>
    <a:srgbClr val="4CCCED"/>
    <a:srgbClr val="00B7E5"/>
    <a:srgbClr val="808080"/>
    <a:srgbClr val="5F5F5F"/>
    <a:srgbClr val="B6EEF5"/>
    <a:srgbClr val="DB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96" autoAdjust="0"/>
    <p:restoredTop sz="94687"/>
  </p:normalViewPr>
  <p:slideViewPr>
    <p:cSldViewPr>
      <p:cViewPr varScale="1">
        <p:scale>
          <a:sx n="74" d="100"/>
          <a:sy n="74" d="100"/>
        </p:scale>
        <p:origin x="1098" y="72"/>
      </p:cViewPr>
      <p:guideLst>
        <p:guide orient="horz" pos="3084"/>
        <p:guide pos="362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DE7A1192-34A4-4A00-9ABD-627626BA854E}" type="datetimeFigureOut">
              <a:rPr lang="de-DE" smtClean="0"/>
              <a:t>04.04.2020</a:t>
            </a:fld>
            <a:endParaRPr lang="de-DE"/>
          </a:p>
        </p:txBody>
      </p:sp>
      <p:sp>
        <p:nvSpPr>
          <p:cNvPr id="4" name="Fußzeilenplatzhalt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0577C870-5303-441C-A358-F7D0478DAC5F}" type="slidenum">
              <a:rPr lang="de-DE" smtClean="0"/>
              <a:t>‹Nº›</a:t>
            </a:fld>
            <a:endParaRPr lang="de-DE"/>
          </a:p>
        </p:txBody>
      </p:sp>
    </p:spTree>
    <p:extLst>
      <p:ext uri="{BB962C8B-B14F-4D97-AF65-F5344CB8AC3E}">
        <p14:creationId xmlns:p14="http://schemas.microsoft.com/office/powerpoint/2010/main" val="1048497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7272953-F7F4-4468-B2AA-089C89957DF8}" type="datetimeFigureOut">
              <a:rPr lang="de-DE" smtClean="0"/>
              <a:t>04.04.2020</a:t>
            </a:fld>
            <a:endParaRPr lang="de-DE"/>
          </a:p>
        </p:txBody>
      </p:sp>
      <p:sp>
        <p:nvSpPr>
          <p:cNvPr id="4" name="Folienbildplatzhalt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E00FBDD-604A-4FB6-ADE9-FA201C6CBDC5}" type="slidenum">
              <a:rPr lang="de-DE" smtClean="0"/>
              <a:t>‹Nº›</a:t>
            </a:fld>
            <a:endParaRPr lang="de-DE"/>
          </a:p>
        </p:txBody>
      </p:sp>
    </p:spTree>
    <p:extLst>
      <p:ext uri="{BB962C8B-B14F-4D97-AF65-F5344CB8AC3E}">
        <p14:creationId xmlns:p14="http://schemas.microsoft.com/office/powerpoint/2010/main" val="1917787773"/>
      </p:ext>
    </p:extLst>
  </p:cSld>
  <p:clrMap bg1="lt1" tx1="dk1" bg2="lt2" tx2="dk2" accent1="accent1" accent2="accent2" accent3="accent3" accent4="accent4" accent5="accent5" accent6="accent6" hlink="hlink" folHlink="folHlink"/>
  <p:hf hdr="0" ftr="0" dt="0"/>
  <p:notesStyle>
    <a:lvl1pPr marL="0" algn="l" defTabSz="1151961" rtl="0" eaLnBrk="1" latinLnBrk="0" hangingPunct="1">
      <a:defRPr sz="1500" kern="1200">
        <a:solidFill>
          <a:schemeClr val="tx1"/>
        </a:solidFill>
        <a:latin typeface="+mn-lt"/>
        <a:ea typeface="+mn-ea"/>
        <a:cs typeface="+mn-cs"/>
      </a:defRPr>
    </a:lvl1pPr>
    <a:lvl2pPr marL="575981" algn="l" defTabSz="1151961" rtl="0" eaLnBrk="1" latinLnBrk="0" hangingPunct="1">
      <a:defRPr sz="1500" kern="1200">
        <a:solidFill>
          <a:schemeClr val="tx1"/>
        </a:solidFill>
        <a:latin typeface="+mn-lt"/>
        <a:ea typeface="+mn-ea"/>
        <a:cs typeface="+mn-cs"/>
      </a:defRPr>
    </a:lvl2pPr>
    <a:lvl3pPr marL="1151961" algn="l" defTabSz="1151961" rtl="0" eaLnBrk="1" latinLnBrk="0" hangingPunct="1">
      <a:defRPr sz="1500" kern="1200">
        <a:solidFill>
          <a:schemeClr val="tx1"/>
        </a:solidFill>
        <a:latin typeface="+mn-lt"/>
        <a:ea typeface="+mn-ea"/>
        <a:cs typeface="+mn-cs"/>
      </a:defRPr>
    </a:lvl3pPr>
    <a:lvl4pPr marL="1727942" algn="l" defTabSz="1151961" rtl="0" eaLnBrk="1" latinLnBrk="0" hangingPunct="1">
      <a:defRPr sz="1500" kern="1200">
        <a:solidFill>
          <a:schemeClr val="tx1"/>
        </a:solidFill>
        <a:latin typeface="+mn-lt"/>
        <a:ea typeface="+mn-ea"/>
        <a:cs typeface="+mn-cs"/>
      </a:defRPr>
    </a:lvl4pPr>
    <a:lvl5pPr marL="2303922" algn="l" defTabSz="1151961" rtl="0" eaLnBrk="1" latinLnBrk="0" hangingPunct="1">
      <a:defRPr sz="1500" kern="1200">
        <a:solidFill>
          <a:schemeClr val="tx1"/>
        </a:solidFill>
        <a:latin typeface="+mn-lt"/>
        <a:ea typeface="+mn-ea"/>
        <a:cs typeface="+mn-cs"/>
      </a:defRPr>
    </a:lvl5pPr>
    <a:lvl6pPr marL="2879903" algn="l" defTabSz="1151961" rtl="0" eaLnBrk="1" latinLnBrk="0" hangingPunct="1">
      <a:defRPr sz="1500" kern="1200">
        <a:solidFill>
          <a:schemeClr val="tx1"/>
        </a:solidFill>
        <a:latin typeface="+mn-lt"/>
        <a:ea typeface="+mn-ea"/>
        <a:cs typeface="+mn-cs"/>
      </a:defRPr>
    </a:lvl6pPr>
    <a:lvl7pPr marL="3455883" algn="l" defTabSz="1151961" rtl="0" eaLnBrk="1" latinLnBrk="0" hangingPunct="1">
      <a:defRPr sz="1500" kern="1200">
        <a:solidFill>
          <a:schemeClr val="tx1"/>
        </a:solidFill>
        <a:latin typeface="+mn-lt"/>
        <a:ea typeface="+mn-ea"/>
        <a:cs typeface="+mn-cs"/>
      </a:defRPr>
    </a:lvl7pPr>
    <a:lvl8pPr marL="4031864" algn="l" defTabSz="1151961" rtl="0" eaLnBrk="1" latinLnBrk="0" hangingPunct="1">
      <a:defRPr sz="1500" kern="1200">
        <a:solidFill>
          <a:schemeClr val="tx1"/>
        </a:solidFill>
        <a:latin typeface="+mn-lt"/>
        <a:ea typeface="+mn-ea"/>
        <a:cs typeface="+mn-cs"/>
      </a:defRPr>
    </a:lvl8pPr>
    <a:lvl9pPr marL="4607844" algn="l" defTabSz="1151961"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 OVB-Sky">
    <p:spTree>
      <p:nvGrpSpPr>
        <p:cNvPr id="1" name=""/>
        <p:cNvGrpSpPr/>
        <p:nvPr/>
      </p:nvGrpSpPr>
      <p:grpSpPr>
        <a:xfrm>
          <a:off x="0" y="0"/>
          <a:ext cx="0" cy="0"/>
          <a:chOff x="0" y="0"/>
          <a:chExt cx="0" cy="0"/>
        </a:xfrm>
      </p:grpSpPr>
      <p:pic>
        <p:nvPicPr>
          <p:cNvPr id="3" name="Grafik 2" descr="Ein Bild, das Person, drinnen, Fenster, Tisch enthält.&#10;&#10;Automatisch generierte Beschreibung">
            <a:extLst>
              <a:ext uri="{FF2B5EF4-FFF2-40B4-BE49-F238E27FC236}">
                <a16:creationId xmlns:a16="http://schemas.microsoft.com/office/drawing/2014/main" xmlns="" id="{3D56473D-7C51-4D68-BAF6-D00C62F91AB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dirty="0"/>
          </a:p>
        </p:txBody>
      </p:sp>
      <p:sp>
        <p:nvSpPr>
          <p:cNvPr id="19" name="Titel 1">
            <a:extLst>
              <a:ext uri="{FF2B5EF4-FFF2-40B4-BE49-F238E27FC236}">
                <a16:creationId xmlns:a16="http://schemas.microsoft.com/office/drawing/2014/main" xmlns="" id="{DC03F910-F6CE-4131-AA16-937F33BCBBD5}"/>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FBFBF604-13B0-4AE8-B7F8-D247ECF55D8C}"/>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50042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mit Motto - OVB-Himbee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1F7735B8-351D-43A4-861F-83A764EC74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9299"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dirty="0"/>
          </a:p>
        </p:txBody>
      </p:sp>
      <p:pic>
        <p:nvPicPr>
          <p:cNvPr id="18"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4300" y="4324134"/>
            <a:ext cx="1844999" cy="131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D36FDB45-422A-4CFD-AEBC-0077E6A92774}"/>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E77EFBFA-29F8-49D3-8937-DAFB154AB14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62999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 OVB-Himmbeer">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1"/>
              </a:buClr>
              <a:defRPr sz="1800"/>
            </a:lvl1pPr>
            <a:lvl2pPr>
              <a:buClr>
                <a:schemeClr val="accent1"/>
              </a:buClr>
              <a:defRPr sz="1800"/>
            </a:lvl2pPr>
            <a:lvl3pPr>
              <a:buClr>
                <a:schemeClr val="accent1"/>
              </a:buClr>
              <a:defRPr sz="1800"/>
            </a:lvl3pPr>
            <a:lvl4pPr>
              <a:buClr>
                <a:schemeClr val="accent1"/>
              </a:buClr>
              <a:defRPr sz="1800"/>
            </a:lvl4pPr>
            <a:lvl5pPr>
              <a:buClr>
                <a:schemeClr val="accent1"/>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9"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0" name="Gruppieren 19"/>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3598087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 OVB-Himbeer">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25" name="Rechteck 24"/>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6"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7" name="Gruppieren 26"/>
          <p:cNvGrpSpPr/>
          <p:nvPr userDrawn="1"/>
        </p:nvGrpSpPr>
        <p:grpSpPr>
          <a:xfrm>
            <a:off x="10399363" y="246378"/>
            <a:ext cx="816868" cy="816401"/>
            <a:chOff x="7956376" y="260744"/>
            <a:chExt cx="864096" cy="864000"/>
          </a:xfrm>
        </p:grpSpPr>
        <p:sp>
          <p:nvSpPr>
            <p:cNvPr id="28" name="Rechteck 27"/>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9"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30" name="Rechtwinkliges Dreieck 29"/>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1" name="Rechtwinkliges Dreieck 30"/>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2" name="Rechteck 31"/>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202191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leich - OVB-Himbeer">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1"/>
              </a:buClr>
              <a:defRPr sz="1800" baseline="0"/>
            </a:lvl1pPr>
            <a:lvl2pPr marL="453985" indent="-231992">
              <a:buClr>
                <a:schemeClr val="accent1"/>
              </a:buClr>
              <a:tabLst/>
              <a:defRPr sz="1800"/>
            </a:lvl2pPr>
            <a:lvl3pPr marL="675977" indent="-221993">
              <a:buClr>
                <a:schemeClr val="accent1"/>
              </a:buClr>
              <a:defRPr sz="1800"/>
            </a:lvl3pPr>
            <a:lvl4pPr marL="907969" indent="-231992">
              <a:buClr>
                <a:schemeClr val="accent1"/>
              </a:buClr>
              <a:defRPr sz="1800"/>
            </a:lvl4pPr>
            <a:lvl5pPr marL="1129962" indent="-221993">
              <a:buClr>
                <a:schemeClr val="accent1"/>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1"/>
              </a:buClr>
              <a:defRPr lang="de-DE" sz="1800" smtClean="0"/>
            </a:lvl1pPr>
            <a:lvl2pPr marL="453985" indent="-231992">
              <a:buClr>
                <a:schemeClr val="accent1"/>
              </a:buClr>
              <a:defRPr lang="de-DE" sz="1800" smtClean="0"/>
            </a:lvl2pPr>
            <a:lvl3pPr marL="675977" indent="-221993">
              <a:buClr>
                <a:schemeClr val="accent1"/>
              </a:buClr>
              <a:defRPr lang="de-DE" sz="1800" smtClean="0"/>
            </a:lvl3pPr>
            <a:lvl4pPr marL="907969" indent="-231992">
              <a:buClr>
                <a:schemeClr val="accent1"/>
              </a:buClr>
              <a:defRPr lang="de-DE" sz="1800" smtClean="0"/>
            </a:lvl4pPr>
            <a:lvl5pPr marL="1129962" indent="-221993">
              <a:buClr>
                <a:schemeClr val="accent1"/>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3224548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piteltrenner - OVB-Himbeer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xmlns="" id="{D6935818-BD61-4B07-B721-F0F2639B94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1"/>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3854398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eltrenner - OVB-Himbeer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581926B2-146E-4813-AD99-FE7CA4C281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1"/>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133115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trenner - OVB-Himbeer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xmlns="" id="{E8953486-05F4-4AFC-9F55-069E0B49D9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1"/>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4007445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folie - OVB-Sonne">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EEB6D73A-4A0D-490A-9C1D-E36A67EC1F0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
        <p:nvSpPr>
          <p:cNvPr id="19" name="Titel 1">
            <a:extLst>
              <a:ext uri="{FF2B5EF4-FFF2-40B4-BE49-F238E27FC236}">
                <a16:creationId xmlns:a16="http://schemas.microsoft.com/office/drawing/2014/main" xmlns="" id="{78F80409-2602-4AED-8426-FF56BBF194AC}"/>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tx2"/>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E24AD8B5-BE9B-4D4F-A7D1-B1B110359FDE}"/>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tx2"/>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8197290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folie mit Motto - OVB-Sonne">
    <p:spTree>
      <p:nvGrpSpPr>
        <p:cNvPr id="1" name=""/>
        <p:cNvGrpSpPr/>
        <p:nvPr/>
      </p:nvGrpSpPr>
      <p:grpSpPr>
        <a:xfrm>
          <a:off x="0" y="0"/>
          <a:ext cx="0" cy="0"/>
          <a:chOff x="0" y="0"/>
          <a:chExt cx="0" cy="0"/>
        </a:xfrm>
      </p:grpSpPr>
      <p:pic>
        <p:nvPicPr>
          <p:cNvPr id="18" name="Grafik 17" descr="Ein Bild, das Person, drinnen, Fenster, Tisch enthält.&#10;&#10;Automatisch generierte Beschreibung">
            <a:extLst>
              <a:ext uri="{FF2B5EF4-FFF2-40B4-BE49-F238E27FC236}">
                <a16:creationId xmlns:a16="http://schemas.microsoft.com/office/drawing/2014/main" xmlns="" id="{B081E7B7-DBAC-4B78-8D44-A681E95990D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dirty="0"/>
          </a:p>
        </p:txBody>
      </p:sp>
      <p:pic>
        <p:nvPicPr>
          <p:cNvPr id="22" name="Picture 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3975" y="4324134"/>
            <a:ext cx="1845324" cy="1318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62F4282C-8128-4A88-8A66-EA0F10B073AE}"/>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tx2"/>
                </a:solidFill>
              </a:defRPr>
            </a:lvl1pPr>
          </a:lstStyle>
          <a:p>
            <a:r>
              <a:rPr lang="de-DE" dirty="0"/>
              <a:t>Titel durch Klicken bearbeiten</a:t>
            </a:r>
            <a:br>
              <a:rPr lang="de-DE" dirty="0"/>
            </a:br>
            <a:endParaRPr lang="de-DE" dirty="0"/>
          </a:p>
        </p:txBody>
      </p:sp>
      <p:sp>
        <p:nvSpPr>
          <p:cNvPr id="20" name="Untertitel 2">
            <a:extLst>
              <a:ext uri="{FF2B5EF4-FFF2-40B4-BE49-F238E27FC236}">
                <a16:creationId xmlns:a16="http://schemas.microsoft.com/office/drawing/2014/main" xmlns="" id="{0C5D6762-16CD-4674-90AE-C4D89C036D57}"/>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tx2"/>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1536291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und Inhalt - OVB-Sonn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76104" y="1334942"/>
            <a:ext cx="9793445" cy="4626781"/>
          </a:xfrm>
        </p:spPr>
        <p:txBody>
          <a:bodyPr lIns="270000">
            <a:normAutofit/>
          </a:bodyPr>
          <a:lstStyle>
            <a:lvl1pPr>
              <a:buClr>
                <a:schemeClr val="accent2"/>
              </a:buClr>
              <a:defRPr sz="1800"/>
            </a:lvl1pPr>
            <a:lvl2pPr>
              <a:buClr>
                <a:schemeClr val="accent2"/>
              </a:buClr>
              <a:defRPr sz="1800"/>
            </a:lvl2pPr>
            <a:lvl3pPr>
              <a:buClr>
                <a:schemeClr val="accent2"/>
              </a:buClr>
              <a:defRPr sz="1800"/>
            </a:lvl3pPr>
            <a:lvl4pPr>
              <a:buClr>
                <a:schemeClr val="accent2"/>
              </a:buClr>
              <a:defRPr sz="1800"/>
            </a:lvl4pPr>
            <a:lvl5pPr>
              <a:buClr>
                <a:schemeClr val="accent2"/>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95786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mit Motto - OVB-Sky">
    <p:spTree>
      <p:nvGrpSpPr>
        <p:cNvPr id="1" name=""/>
        <p:cNvGrpSpPr/>
        <p:nvPr/>
      </p:nvGrpSpPr>
      <p:grpSpPr>
        <a:xfrm>
          <a:off x="0" y="0"/>
          <a:ext cx="0" cy="0"/>
          <a:chOff x="0" y="0"/>
          <a:chExt cx="0" cy="0"/>
        </a:xfrm>
      </p:grpSpPr>
      <p:pic>
        <p:nvPicPr>
          <p:cNvPr id="21" name="Grafik 20" descr="Ein Bild, das Person, drinnen, Fenster, Tisch enthält.&#10;&#10;Automatisch generierte Beschreibung">
            <a:extLst>
              <a:ext uri="{FF2B5EF4-FFF2-40B4-BE49-F238E27FC236}">
                <a16:creationId xmlns:a16="http://schemas.microsoft.com/office/drawing/2014/main" xmlns="" id="{62307148-59B4-4C83-9A4E-6EEA4856674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0207"/>
            <a:ext cx="11522075" cy="21560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 name="Titel 1"/>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3" name="Untertitel 2"/>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dirty="0"/>
          </a:p>
        </p:txBody>
      </p:sp>
      <p:pic>
        <p:nvPicPr>
          <p:cNvPr id="20" name="Picture 2" descr="G:\OVB\OVB HOLDING\Kommunikation\Jahresmotto\2019 OVB Evolution leads to success\logo_ovb_expansion_2019_ne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497341" y="4571104"/>
            <a:ext cx="1296000" cy="8369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209309" y="4326283"/>
            <a:ext cx="1838487" cy="1313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5634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 Titel - OVB-Sonne">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14" name="Rechteck 13"/>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5"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16" name="Gruppieren 15"/>
          <p:cNvGrpSpPr/>
          <p:nvPr userDrawn="1"/>
        </p:nvGrpSpPr>
        <p:grpSpPr>
          <a:xfrm>
            <a:off x="10399363" y="246378"/>
            <a:ext cx="816868" cy="816401"/>
            <a:chOff x="7956376" y="260744"/>
            <a:chExt cx="864096" cy="864000"/>
          </a:xfrm>
        </p:grpSpPr>
        <p:sp>
          <p:nvSpPr>
            <p:cNvPr id="20" name="Rechteck 19"/>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2" name="Rechtwinkliges Dreieck 21"/>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3" name="Rechtwinkliges Dreieck 22"/>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4" name="Rechteck 23"/>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2224879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gleich - OVB-Sonne">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2"/>
              </a:buClr>
              <a:defRPr sz="1800" baseline="0"/>
            </a:lvl1pPr>
            <a:lvl2pPr marL="453985" indent="-231992">
              <a:buClr>
                <a:schemeClr val="accent2"/>
              </a:buClr>
              <a:tabLst/>
              <a:defRPr sz="1800"/>
            </a:lvl2pPr>
            <a:lvl3pPr marL="675977" indent="-221993">
              <a:buClr>
                <a:schemeClr val="accent2"/>
              </a:buClr>
              <a:defRPr sz="1800"/>
            </a:lvl3pPr>
            <a:lvl4pPr marL="907969" indent="-231992">
              <a:buClr>
                <a:schemeClr val="accent2"/>
              </a:buClr>
              <a:defRPr sz="1800"/>
            </a:lvl4pPr>
            <a:lvl5pPr marL="1129962" indent="-221993">
              <a:buClr>
                <a:schemeClr val="accent2"/>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2"/>
              </a:buClr>
              <a:defRPr lang="de-DE" sz="1800" smtClean="0"/>
            </a:lvl1pPr>
            <a:lvl2pPr marL="453985" indent="-231992">
              <a:buClr>
                <a:schemeClr val="accent2"/>
              </a:buClr>
              <a:defRPr lang="de-DE" sz="1800" smtClean="0"/>
            </a:lvl2pPr>
            <a:lvl3pPr marL="675977" indent="-221993">
              <a:buClr>
                <a:schemeClr val="accent2"/>
              </a:buClr>
              <a:defRPr lang="de-DE" sz="1800" smtClean="0"/>
            </a:lvl3pPr>
            <a:lvl4pPr marL="907969" indent="-231992">
              <a:buClr>
                <a:schemeClr val="accent2"/>
              </a:buClr>
              <a:defRPr lang="de-DE" sz="1800" smtClean="0"/>
            </a:lvl4pPr>
            <a:lvl5pPr marL="1129962" indent="-221993">
              <a:buClr>
                <a:schemeClr val="accent2"/>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25558185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eltrenner - OVB-Sonne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xmlns="" id="{DC0B018F-CBAB-4CC6-AB19-D4A7260BD7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2"/>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sz="1500"/>
            </a:p>
          </p:txBody>
        </p:sp>
      </p:grpSp>
      <p:sp>
        <p:nvSpPr>
          <p:cNvPr id="2" name="Titel 1"/>
          <p:cNvSpPr>
            <a:spLocks noGrp="1"/>
          </p:cNvSpPr>
          <p:nvPr>
            <p:ph type="ctrTitle" hasCustomPrompt="1"/>
          </p:nvPr>
        </p:nvSpPr>
        <p:spPr>
          <a:xfrm>
            <a:off x="1440000" y="2816017"/>
            <a:ext cx="2880000" cy="1294172"/>
          </a:xfrm>
          <a:noFill/>
        </p:spPr>
        <p:txBody>
          <a:bodyPr vert="horz" lIns="216000" tIns="36000" rIns="90000" bIns="36000" rtlCol="0" anchor="b" anchorCtr="0">
            <a:noAutofit/>
          </a:bodyPr>
          <a:lstStyle>
            <a:lvl1pPr>
              <a:defRPr lang="de-DE" cap="none" baseline="0" dirty="0">
                <a:solidFill>
                  <a:schemeClr val="tx2"/>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10189"/>
            <a:ext cx="2880000" cy="1010084"/>
          </a:xfrm>
        </p:spPr>
        <p:txBody>
          <a:bodyPr vert="horz" lIns="204098" tIns="43201" rIns="86402" bIns="43201" rtlCol="0" anchor="t" anchorCtr="0">
            <a:normAutofit/>
          </a:bodyPr>
          <a:lstStyle>
            <a:lvl1pPr marL="0" indent="0">
              <a:buNone/>
              <a:defRPr lang="de-DE" sz="1800" dirty="0">
                <a:solidFill>
                  <a:schemeClr val="tx2"/>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3565952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 OVB-Sonne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58D87E20-B538-4C8B-9ADB-101561C43A8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2"/>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tx2"/>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tx2"/>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3466324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eltrenner - OVB-Sonne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xmlns="" id="{FBD77AD3-CF4B-4C9F-8275-B09B969BBB6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2"/>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tx2"/>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anchor="t" anchorCtr="0">
            <a:normAutofit/>
          </a:bodyPr>
          <a:lstStyle>
            <a:lvl1pPr marL="0" indent="0">
              <a:buNone/>
              <a:defRPr sz="1800" baseline="0">
                <a:solidFill>
                  <a:schemeClr val="tx2"/>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347143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folie - OVB-Ozean">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3F97D854-CA02-4C84-B2DE-96015293F5D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dirty="0"/>
          </a:p>
        </p:txBody>
      </p:sp>
      <p:sp>
        <p:nvSpPr>
          <p:cNvPr id="19" name="Titel 1">
            <a:extLst>
              <a:ext uri="{FF2B5EF4-FFF2-40B4-BE49-F238E27FC236}">
                <a16:creationId xmlns:a16="http://schemas.microsoft.com/office/drawing/2014/main" xmlns="" id="{C08C1E04-6D97-4E74-AC8B-5CD87AAB1FE0}"/>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794A301D-260B-47A0-9A67-DA73645F1416}"/>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665110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folie mit Motto - OVB-Ozean">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263BFB54-01E0-4A19-BB05-A1AEB5CABE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9309" y="4324134"/>
            <a:ext cx="1845323" cy="1318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6C493F46-52FF-49E3-86B4-FC914E2F8EB5}"/>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F23D8409-B7E7-4357-80D6-107F16CC1951}"/>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879364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und Inhalt - OVB-Ozean">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3"/>
              </a:buClr>
              <a:defRPr sz="1800"/>
            </a:lvl1pPr>
            <a:lvl2pPr>
              <a:buClr>
                <a:schemeClr val="accent3"/>
              </a:buClr>
              <a:defRPr sz="1800"/>
            </a:lvl2pPr>
            <a:lvl3pPr>
              <a:buClr>
                <a:schemeClr val="accent3"/>
              </a:buClr>
              <a:defRPr sz="1800"/>
            </a:lvl3pPr>
            <a:lvl4pPr>
              <a:buClr>
                <a:schemeClr val="accent3"/>
              </a:buClr>
              <a:defRPr sz="1800"/>
            </a:lvl4pPr>
            <a:lvl5pPr>
              <a:buClr>
                <a:schemeClr val="accent3"/>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5"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35286788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r Titel - OVB-Ozean">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42548706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ergleich - OVB-Ozean">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sz="1500" kern="1200" dirty="0">
                <a:solidFill>
                  <a:schemeClr val="tx1">
                    <a:tint val="75000"/>
                  </a:schemeClr>
                </a:solidFill>
                <a:latin typeface="+mn-lt"/>
                <a:ea typeface="+mn-ea"/>
                <a:cs typeface="+mn-cs"/>
              </a:defRPr>
            </a:lvl1pPr>
          </a:lstStyle>
          <a:p>
            <a:endParaRPr lang="de-DE" dirty="0"/>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3"/>
              </a:buClr>
              <a:defRPr sz="1800" baseline="0"/>
            </a:lvl1pPr>
            <a:lvl2pPr marL="453985" indent="-231992">
              <a:buClr>
                <a:schemeClr val="accent3"/>
              </a:buClr>
              <a:tabLst/>
              <a:defRPr sz="1800"/>
            </a:lvl2pPr>
            <a:lvl3pPr marL="675977" indent="-221993">
              <a:buClr>
                <a:schemeClr val="accent3"/>
              </a:buClr>
              <a:defRPr sz="1800"/>
            </a:lvl3pPr>
            <a:lvl4pPr marL="907969" indent="-231992">
              <a:buClr>
                <a:schemeClr val="accent3"/>
              </a:buClr>
              <a:defRPr sz="1800"/>
            </a:lvl4pPr>
            <a:lvl5pPr marL="1129962" indent="-221993">
              <a:buClr>
                <a:schemeClr val="accent3"/>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3"/>
              </a:buClr>
              <a:defRPr lang="de-DE" sz="1800" smtClean="0"/>
            </a:lvl1pPr>
            <a:lvl2pPr marL="453985" indent="-231992">
              <a:buClr>
                <a:schemeClr val="accent3"/>
              </a:buClr>
              <a:defRPr lang="de-DE" sz="1800" smtClean="0"/>
            </a:lvl2pPr>
            <a:lvl3pPr marL="675977" indent="-221993">
              <a:buClr>
                <a:schemeClr val="accent3"/>
              </a:buClr>
              <a:defRPr lang="de-DE" sz="1800" smtClean="0"/>
            </a:lvl3pPr>
            <a:lvl4pPr marL="907969" indent="-231992">
              <a:buClr>
                <a:schemeClr val="accent3"/>
              </a:buClr>
              <a:defRPr lang="de-DE" sz="1800" smtClean="0"/>
            </a:lvl4pPr>
            <a:lvl5pPr marL="1129962" indent="-221993">
              <a:buClr>
                <a:schemeClr val="accent3"/>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282185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 OVB-Sky">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6"/>
              </a:buClr>
              <a:defRPr sz="1800"/>
            </a:lvl1pPr>
            <a:lvl2pPr>
              <a:buClr>
                <a:schemeClr val="accent6"/>
              </a:buClr>
              <a:defRPr sz="1800"/>
            </a:lvl2pPr>
            <a:lvl3pPr>
              <a:buClr>
                <a:schemeClr val="accent6"/>
              </a:buClr>
              <a:defRPr sz="1800"/>
            </a:lvl3pPr>
            <a:lvl4pPr>
              <a:buClr>
                <a:schemeClr val="accent6"/>
              </a:buClr>
              <a:defRPr sz="1800"/>
            </a:lvl4pPr>
            <a:lvl5pPr>
              <a:buClr>
                <a:schemeClr val="accent6"/>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21" name="Rechteck 20"/>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2049329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apiteltrenner - OVB-Ozean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xmlns="" id="{6A072AE5-8124-46A2-8624-FF94706053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3"/>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8299"/>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12471"/>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19132572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apiteltrenner - OVB-Ozean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C5F8C9B2-51E2-42CE-84B8-74FB454B370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3"/>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725095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apiteltrenner - OVB-Ozean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xmlns="" id="{83C488DA-9F35-4FA4-929F-92C2236244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3"/>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32513730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folie - OVB-Frühling">
    <p:spTree>
      <p:nvGrpSpPr>
        <p:cNvPr id="1" name=""/>
        <p:cNvGrpSpPr/>
        <p:nvPr/>
      </p:nvGrpSpPr>
      <p:grpSpPr>
        <a:xfrm>
          <a:off x="0" y="0"/>
          <a:ext cx="0" cy="0"/>
          <a:chOff x="0" y="0"/>
          <a:chExt cx="0" cy="0"/>
        </a:xfrm>
      </p:grpSpPr>
      <p:pic>
        <p:nvPicPr>
          <p:cNvPr id="14" name="Grafik 13" descr="Ein Bild, das Person, drinnen, Fenster, Tisch enthält.&#10;&#10;Automatisch generierte Beschreibung">
            <a:extLst>
              <a:ext uri="{FF2B5EF4-FFF2-40B4-BE49-F238E27FC236}">
                <a16:creationId xmlns:a16="http://schemas.microsoft.com/office/drawing/2014/main" xmlns="" id="{6CDEE653-AF56-48E0-9AA4-23E5F2D1AFC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9" name="Gruppieren 18"/>
          <p:cNvGrpSpPr/>
          <p:nvPr userDrawn="1"/>
        </p:nvGrpSpPr>
        <p:grpSpPr>
          <a:xfrm>
            <a:off x="10047796" y="3240178"/>
            <a:ext cx="1474280" cy="2167911"/>
            <a:chOff x="6325915" y="2298471"/>
            <a:chExt cx="1547664" cy="2276872"/>
          </a:xfrm>
        </p:grpSpPr>
        <p:sp>
          <p:nvSpPr>
            <p:cNvPr id="20" name="Rechteck 19"/>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winkliges Dreieck 20"/>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
        <p:nvSpPr>
          <p:cNvPr id="15" name="Titel 1">
            <a:extLst>
              <a:ext uri="{FF2B5EF4-FFF2-40B4-BE49-F238E27FC236}">
                <a16:creationId xmlns:a16="http://schemas.microsoft.com/office/drawing/2014/main" xmlns="" id="{41865A59-A707-4BE3-ABC0-DBDA7CBEE148}"/>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8" name="Untertitel 2">
            <a:extLst>
              <a:ext uri="{FF2B5EF4-FFF2-40B4-BE49-F238E27FC236}">
                <a16:creationId xmlns:a16="http://schemas.microsoft.com/office/drawing/2014/main" xmlns="" id="{D6B0A418-5762-4115-80DF-753658ECCD9A}"/>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4905021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folie mit Motto - OVB-Frühling">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B102039F-248F-4D32-AB3E-DCF1DAD30A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12318" y="4326283"/>
            <a:ext cx="1842314"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A53C9418-FCDD-486E-B174-17F856197FDC}"/>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6A26F145-DA0B-4261-9264-5C3504B85D1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280057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el und Inhalt - OVB-Frühlun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4"/>
              </a:buClr>
              <a:defRPr sz="1800"/>
            </a:lvl1pPr>
            <a:lvl2pPr>
              <a:buClr>
                <a:schemeClr val="accent4"/>
              </a:buClr>
              <a:defRPr sz="1800"/>
            </a:lvl2pPr>
            <a:lvl3pPr>
              <a:buClr>
                <a:schemeClr val="accent4"/>
              </a:buClr>
              <a:defRPr sz="1800"/>
            </a:lvl3pPr>
            <a:lvl4pPr>
              <a:buClr>
                <a:schemeClr val="accent4"/>
              </a:buClr>
              <a:defRPr sz="1800"/>
            </a:lvl4pPr>
            <a:lvl5pPr>
              <a:buClr>
                <a:schemeClr val="accent4"/>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28526815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r Titel - OVB-Frühling">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7823391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gleich - OVB-Frühling">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sz="1500" kern="1200" dirty="0">
                <a:solidFill>
                  <a:schemeClr val="tx1">
                    <a:tint val="75000"/>
                  </a:schemeClr>
                </a:solidFill>
                <a:latin typeface="+mn-lt"/>
                <a:ea typeface="+mn-ea"/>
                <a:cs typeface="+mn-cs"/>
              </a:defRPr>
            </a:lvl1pPr>
          </a:lstStyle>
          <a:p>
            <a:endParaRPr lang="de-DE" dirty="0"/>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4"/>
              </a:buClr>
              <a:defRPr sz="1800" baseline="0"/>
            </a:lvl1pPr>
            <a:lvl2pPr marL="453985" indent="-231992">
              <a:buClr>
                <a:schemeClr val="accent4"/>
              </a:buClr>
              <a:tabLst/>
              <a:defRPr sz="1800"/>
            </a:lvl2pPr>
            <a:lvl3pPr marL="675977" indent="-221993">
              <a:buClr>
                <a:schemeClr val="accent4"/>
              </a:buClr>
              <a:defRPr sz="1800"/>
            </a:lvl3pPr>
            <a:lvl4pPr marL="907969" indent="-231992">
              <a:buClr>
                <a:schemeClr val="accent4"/>
              </a:buClr>
              <a:defRPr sz="1800"/>
            </a:lvl4pPr>
            <a:lvl5pPr marL="1129962" indent="-221993">
              <a:buClr>
                <a:schemeClr val="accent4"/>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4"/>
              </a:buClr>
              <a:defRPr lang="de-DE" sz="1800" smtClean="0"/>
            </a:lvl1pPr>
            <a:lvl2pPr marL="453985" indent="-231992">
              <a:buClr>
                <a:schemeClr val="accent4"/>
              </a:buClr>
              <a:defRPr lang="de-DE" sz="1800" smtClean="0"/>
            </a:lvl2pPr>
            <a:lvl3pPr marL="675977" indent="-221993">
              <a:buClr>
                <a:schemeClr val="accent4"/>
              </a:buClr>
              <a:defRPr lang="de-DE" sz="1800" smtClean="0"/>
            </a:lvl3pPr>
            <a:lvl4pPr marL="907969" indent="-231992">
              <a:buClr>
                <a:schemeClr val="accent4"/>
              </a:buClr>
              <a:defRPr lang="de-DE" sz="1800" smtClean="0"/>
            </a:lvl4pPr>
            <a:lvl5pPr marL="1129962" indent="-221993">
              <a:buClr>
                <a:schemeClr val="accent4"/>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33362710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apiteltrenner - OVB-Frühling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xmlns="" id="{DB8423CC-8306-4F98-A521-12C16A96EA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4"/>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24758363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apiteltrenner - OVB-Frühling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871E66FB-7049-4205-AC95-FFC585971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4"/>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88097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 OVB-Sky">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15" name="Rechteck 14"/>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6"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0" name="Gruppieren 19"/>
          <p:cNvGrpSpPr/>
          <p:nvPr userDrawn="1"/>
        </p:nvGrpSpPr>
        <p:grpSpPr>
          <a:xfrm>
            <a:off x="10399363" y="246378"/>
            <a:ext cx="816868" cy="816401"/>
            <a:chOff x="7956376" y="260744"/>
            <a:chExt cx="864096" cy="864000"/>
          </a:xfrm>
        </p:grpSpPr>
        <p:sp>
          <p:nvSpPr>
            <p:cNvPr id="21" name="Rechteck 20"/>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3" name="Rechtwinkliges Dreieck 22"/>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4" name="Rechtwinkliges Dreieck 23"/>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eck 24"/>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32148052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eltrenner - OVB-Frühling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xmlns="" id="{911EC8EB-4D73-4F23-8357-17C5B07504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4"/>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23221217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elfolie - OVB-Purpur">
    <p:spTree>
      <p:nvGrpSpPr>
        <p:cNvPr id="1" name=""/>
        <p:cNvGrpSpPr/>
        <p:nvPr/>
      </p:nvGrpSpPr>
      <p:grpSpPr>
        <a:xfrm>
          <a:off x="0" y="0"/>
          <a:ext cx="0" cy="0"/>
          <a:chOff x="0" y="0"/>
          <a:chExt cx="0" cy="0"/>
        </a:xfrm>
      </p:grpSpPr>
      <p:pic>
        <p:nvPicPr>
          <p:cNvPr id="14" name="Grafik 13" descr="Ein Bild, das Person, drinnen, Fenster, Tisch enthält.&#10;&#10;Automatisch generierte Beschreibung">
            <a:extLst>
              <a:ext uri="{FF2B5EF4-FFF2-40B4-BE49-F238E27FC236}">
                <a16:creationId xmlns:a16="http://schemas.microsoft.com/office/drawing/2014/main" xmlns="" id="{EF569901-DC2D-439C-994F-91EECB523AB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20" name="Gruppieren 19"/>
          <p:cNvGrpSpPr/>
          <p:nvPr userDrawn="1"/>
        </p:nvGrpSpPr>
        <p:grpSpPr>
          <a:xfrm>
            <a:off x="10047796" y="3240178"/>
            <a:ext cx="1474280" cy="2167911"/>
            <a:chOff x="6325915" y="2298471"/>
            <a:chExt cx="1547664" cy="2276872"/>
          </a:xfrm>
        </p:grpSpPr>
        <p:sp>
          <p:nvSpPr>
            <p:cNvPr id="21" name="Rechteck 20"/>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winkliges Dreieck 21"/>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
        <p:nvSpPr>
          <p:cNvPr id="15" name="Titel 1">
            <a:extLst>
              <a:ext uri="{FF2B5EF4-FFF2-40B4-BE49-F238E27FC236}">
                <a16:creationId xmlns:a16="http://schemas.microsoft.com/office/drawing/2014/main" xmlns="" id="{7B960A3C-D23B-455C-B38C-DFA4442EC7C2}"/>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8" name="Untertitel 2">
            <a:extLst>
              <a:ext uri="{FF2B5EF4-FFF2-40B4-BE49-F238E27FC236}">
                <a16:creationId xmlns:a16="http://schemas.microsoft.com/office/drawing/2014/main" xmlns="" id="{5A264066-6EEC-4990-A745-27257AE7FD18}"/>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2730318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elfolie mit Motto - OVB-Purpu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B0B41A12-1EC1-4A75-933C-02E75149ED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5481" y="4326283"/>
            <a:ext cx="1842315"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1FE443ED-CF4F-4726-A307-8F5D9CCF2F9D}"/>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3D8E614C-65DE-4EA8-BF10-CBA843BBB8F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437512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 und Inhalt - OVB-Purpur">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5"/>
              </a:buClr>
              <a:defRPr sz="1800"/>
            </a:lvl1pPr>
            <a:lvl2pPr>
              <a:buClr>
                <a:schemeClr val="accent5"/>
              </a:buClr>
              <a:defRPr sz="1800"/>
            </a:lvl2pPr>
            <a:lvl3pPr>
              <a:buClr>
                <a:schemeClr val="accent5"/>
              </a:buClr>
              <a:defRPr sz="1800"/>
            </a:lvl3pPr>
            <a:lvl4pPr>
              <a:buClr>
                <a:schemeClr val="accent5"/>
              </a:buClr>
              <a:defRPr sz="1800"/>
            </a:lvl4pPr>
            <a:lvl5pPr>
              <a:buClr>
                <a:schemeClr val="accent5"/>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6" name="Rechteck 15"/>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7"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18" name="Gruppieren 17"/>
          <p:cNvGrpSpPr/>
          <p:nvPr userDrawn="1"/>
        </p:nvGrpSpPr>
        <p:grpSpPr>
          <a:xfrm>
            <a:off x="10399363" y="246378"/>
            <a:ext cx="816868" cy="816401"/>
            <a:chOff x="7956376" y="260744"/>
            <a:chExt cx="864096" cy="864000"/>
          </a:xfrm>
        </p:grpSpPr>
        <p:sp>
          <p:nvSpPr>
            <p:cNvPr id="22" name="Rechteck 21"/>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4" name="Rechtwinkliges Dreieck 23"/>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winkliges Dreieck 24"/>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eck 25"/>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40155638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ur Titel - OVB-Purpur">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971117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ergleich - OVB-Purpur">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dirty="0"/>
            </a:lvl1pPr>
          </a:lstStyle>
          <a:p>
            <a:endParaRPr lang="de-DE"/>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0"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1"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5"/>
              </a:buClr>
              <a:defRPr sz="1800" baseline="0"/>
            </a:lvl1pPr>
            <a:lvl2pPr marL="453985" indent="-231992">
              <a:buClr>
                <a:schemeClr val="accent5"/>
              </a:buClr>
              <a:tabLst/>
              <a:defRPr sz="1800"/>
            </a:lvl2pPr>
            <a:lvl3pPr marL="675977" indent="-221993">
              <a:buClr>
                <a:schemeClr val="accent5"/>
              </a:buClr>
              <a:defRPr sz="1800"/>
            </a:lvl3pPr>
            <a:lvl4pPr marL="907969" indent="-231992">
              <a:buClr>
                <a:schemeClr val="accent5"/>
              </a:buClr>
              <a:defRPr sz="1800"/>
            </a:lvl4pPr>
            <a:lvl5pPr marL="1129962" indent="-221993">
              <a:buClr>
                <a:schemeClr val="accent5"/>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2"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3"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5"/>
              </a:buClr>
              <a:defRPr lang="de-DE" sz="1800" smtClean="0"/>
            </a:lvl1pPr>
            <a:lvl2pPr marL="453985" indent="-231992">
              <a:buClr>
                <a:schemeClr val="accent5"/>
              </a:buClr>
              <a:defRPr lang="de-DE" sz="1800" smtClean="0"/>
            </a:lvl2pPr>
            <a:lvl3pPr marL="675977" indent="-221993">
              <a:buClr>
                <a:schemeClr val="accent5"/>
              </a:buClr>
              <a:defRPr lang="de-DE" sz="1800" smtClean="0"/>
            </a:lvl3pPr>
            <a:lvl4pPr marL="907969" indent="-231992">
              <a:buClr>
                <a:schemeClr val="accent5"/>
              </a:buClr>
              <a:defRPr lang="de-DE" sz="1800" smtClean="0"/>
            </a:lvl4pPr>
            <a:lvl5pPr marL="1129962" indent="-221993">
              <a:buClr>
                <a:schemeClr val="accent5"/>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16959385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eltrenner - OVB-Purpur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xmlns="" id="{33D59CAE-1779-49AF-9D8E-9D9BF8FEE7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5"/>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28390265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eltrenner - OVB-Purpur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59BDFDC4-C419-437E-9821-6A612B838A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5"/>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6685216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eltrenner - OVB-Purpur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xmlns="" id="{FA883918-C354-495E-B404-8644899D3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5"/>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15748857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folie - OVB-Gold">
    <p:spTree>
      <p:nvGrpSpPr>
        <p:cNvPr id="1" name=""/>
        <p:cNvGrpSpPr/>
        <p:nvPr/>
      </p:nvGrpSpPr>
      <p:grpSpPr>
        <a:xfrm>
          <a:off x="0" y="0"/>
          <a:ext cx="0" cy="0"/>
          <a:chOff x="0" y="0"/>
          <a:chExt cx="0" cy="0"/>
        </a:xfrm>
      </p:grpSpPr>
      <p:pic>
        <p:nvPicPr>
          <p:cNvPr id="11" name="Grafik 10" descr="Ein Bild, das Person, sitzend, Frau, drinnen enthält.&#10;&#10;Automatisch generierte Beschreibung">
            <a:extLst>
              <a:ext uri="{FF2B5EF4-FFF2-40B4-BE49-F238E27FC236}">
                <a16:creationId xmlns:a16="http://schemas.microsoft.com/office/drawing/2014/main" xmlns="" id="{7EF517EF-9E65-4079-BECF-A837193586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4" t="17073" r="174" b="2079"/>
          <a:stretch/>
        </p:blipFill>
        <p:spPr>
          <a:xfrm>
            <a:off x="-20902" y="1"/>
            <a:ext cx="11522074" cy="6480174"/>
          </a:xfrm>
          <a:prstGeom prst="rect">
            <a:avLst/>
          </a:prstGeom>
        </p:spPr>
      </p:pic>
      <p:sp>
        <p:nvSpPr>
          <p:cNvPr id="7" name="Rechteck 6"/>
          <p:cNvSpPr/>
          <p:nvPr userDrawn="1"/>
        </p:nvSpPr>
        <p:spPr>
          <a:xfrm>
            <a:off x="0" y="4324135"/>
            <a:ext cx="11522075" cy="2156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20" name="Gruppieren 19"/>
          <p:cNvGrpSpPr/>
          <p:nvPr userDrawn="1"/>
        </p:nvGrpSpPr>
        <p:grpSpPr>
          <a:xfrm>
            <a:off x="10047796" y="3240178"/>
            <a:ext cx="1474280" cy="2167911"/>
            <a:chOff x="6325915" y="2298471"/>
            <a:chExt cx="1547664" cy="2276872"/>
          </a:xfrm>
        </p:grpSpPr>
        <p:sp>
          <p:nvSpPr>
            <p:cNvPr id="21" name="Rechteck 20"/>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winkliges Dreieck 21"/>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
        <p:nvSpPr>
          <p:cNvPr id="14" name="Titel 1">
            <a:extLst>
              <a:ext uri="{FF2B5EF4-FFF2-40B4-BE49-F238E27FC236}">
                <a16:creationId xmlns:a16="http://schemas.microsoft.com/office/drawing/2014/main" xmlns="" id="{1EF8F44C-BCB6-493E-9D62-629CA0F8459E}"/>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5" name="Untertitel 2">
            <a:extLst>
              <a:ext uri="{FF2B5EF4-FFF2-40B4-BE49-F238E27FC236}">
                <a16:creationId xmlns:a16="http://schemas.microsoft.com/office/drawing/2014/main" xmlns="" id="{3A3E82B3-9089-46AF-994E-5F7656180557}"/>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437073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 OVB-Sky">
    <p:spTree>
      <p:nvGrpSpPr>
        <p:cNvPr id="1" name=""/>
        <p:cNvGrpSpPr/>
        <p:nvPr/>
      </p:nvGrpSpPr>
      <p:grpSpPr>
        <a:xfrm>
          <a:off x="0" y="0"/>
          <a:ext cx="0" cy="0"/>
          <a:chOff x="0" y="0"/>
          <a:chExt cx="0" cy="0"/>
        </a:xfrm>
      </p:grpSpPr>
      <p:sp>
        <p:nvSpPr>
          <p:cNvPr id="3"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4"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6"/>
              </a:buClr>
              <a:defRPr sz="1800" baseline="0"/>
            </a:lvl1pPr>
            <a:lvl2pPr marL="453985" indent="-231992">
              <a:buClr>
                <a:schemeClr val="accent6"/>
              </a:buClr>
              <a:tabLst/>
              <a:defRPr sz="1800"/>
            </a:lvl2pPr>
            <a:lvl3pPr marL="675977" indent="-221993">
              <a:buClr>
                <a:schemeClr val="accent6"/>
              </a:buClr>
              <a:defRPr sz="1800"/>
            </a:lvl3pPr>
            <a:lvl4pPr marL="907969" indent="-231992">
              <a:buClr>
                <a:schemeClr val="accent6"/>
              </a:buClr>
              <a:defRPr sz="1800"/>
            </a:lvl4pPr>
            <a:lvl5pPr marL="1129962" indent="-221993">
              <a:buClr>
                <a:schemeClr val="accent6"/>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6"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6"/>
              </a:buClr>
              <a:defRPr lang="de-DE" sz="1800" smtClean="0"/>
            </a:lvl1pPr>
            <a:lvl2pPr marL="453985" indent="-231992">
              <a:buClr>
                <a:schemeClr val="accent6"/>
              </a:buClr>
              <a:defRPr lang="de-DE" sz="1800" smtClean="0"/>
            </a:lvl2pPr>
            <a:lvl3pPr marL="675977" indent="-221993">
              <a:buClr>
                <a:schemeClr val="accent6"/>
              </a:buClr>
              <a:defRPr lang="de-DE" sz="1800" smtClean="0"/>
            </a:lvl3pPr>
            <a:lvl4pPr marL="907969" indent="-231992">
              <a:buClr>
                <a:schemeClr val="accent6"/>
              </a:buClr>
              <a:defRPr lang="de-DE" sz="1800" smtClean="0"/>
            </a:lvl4pPr>
            <a:lvl5pPr marL="1129962" indent="-221993">
              <a:buClr>
                <a:schemeClr val="accent6"/>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30" name="Rechteck 29"/>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3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32" name="Gruppieren 31"/>
          <p:cNvGrpSpPr/>
          <p:nvPr userDrawn="1"/>
        </p:nvGrpSpPr>
        <p:grpSpPr>
          <a:xfrm>
            <a:off x="10399363" y="246378"/>
            <a:ext cx="816868" cy="816401"/>
            <a:chOff x="7956376" y="260744"/>
            <a:chExt cx="864096" cy="864000"/>
          </a:xfrm>
        </p:grpSpPr>
        <p:sp>
          <p:nvSpPr>
            <p:cNvPr id="33" name="Rechteck 3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35" name="Rechtwinkliges Dreieck 3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6" name="Rechtwinkliges Dreieck 3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7" name="Rechteck 3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815814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folie mit Motto - OVB-Gold">
    <p:spTree>
      <p:nvGrpSpPr>
        <p:cNvPr id="1" name=""/>
        <p:cNvGrpSpPr/>
        <p:nvPr/>
      </p:nvGrpSpPr>
      <p:grpSpPr>
        <a:xfrm>
          <a:off x="0" y="0"/>
          <a:ext cx="0" cy="0"/>
          <a:chOff x="0" y="0"/>
          <a:chExt cx="0" cy="0"/>
        </a:xfrm>
      </p:grpSpPr>
      <p:pic>
        <p:nvPicPr>
          <p:cNvPr id="18" name="Grafik 17" descr="Ein Bild, das Person, sitzend, Frau, drinnen enthält.&#10;&#10;Automatisch generierte Beschreibung">
            <a:extLst>
              <a:ext uri="{FF2B5EF4-FFF2-40B4-BE49-F238E27FC236}">
                <a16:creationId xmlns:a16="http://schemas.microsoft.com/office/drawing/2014/main" xmlns="" id="{76DBD5DC-C563-4017-BB15-B0971D195C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4" t="17073" r="174" b="2079"/>
          <a:stretch/>
        </p:blipFill>
        <p:spPr>
          <a:xfrm>
            <a:off x="-20902" y="1"/>
            <a:ext cx="11522074" cy="6480174"/>
          </a:xfrm>
          <a:prstGeom prst="rect">
            <a:avLst/>
          </a:prstGeom>
        </p:spPr>
      </p:pic>
      <p:sp>
        <p:nvSpPr>
          <p:cNvPr id="7" name="Rechteck 6"/>
          <p:cNvSpPr/>
          <p:nvPr userDrawn="1"/>
        </p:nvSpPr>
        <p:spPr>
          <a:xfrm>
            <a:off x="0" y="4324135"/>
            <a:ext cx="11522075" cy="2156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dirty="0"/>
          </a:p>
        </p:txBody>
      </p:sp>
      <p:pic>
        <p:nvPicPr>
          <p:cNvPr id="2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5481" y="4326282"/>
            <a:ext cx="1842316"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54EDA2EC-F28E-4D28-B3EB-EF0D482E8549}"/>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351BE291-20E7-4FED-B47D-D2CBEDDD4846}"/>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17276952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und Inhalt - OVB-Gold">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bg2"/>
              </a:buClr>
              <a:defRPr sz="1800"/>
            </a:lvl1pPr>
            <a:lvl2pPr>
              <a:buClr>
                <a:schemeClr val="bg2"/>
              </a:buClr>
              <a:defRPr sz="1800"/>
            </a:lvl2pPr>
            <a:lvl3pPr>
              <a:buClr>
                <a:schemeClr val="bg2"/>
              </a:buClr>
              <a:defRPr sz="1800"/>
            </a:lvl3pPr>
            <a:lvl4pPr>
              <a:buClr>
                <a:schemeClr val="bg2"/>
              </a:buClr>
              <a:defRPr sz="1800"/>
            </a:lvl4pPr>
            <a:lvl5pPr>
              <a:buClr>
                <a:schemeClr val="bg2"/>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6" name="Rechteck 15"/>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7"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18" name="Gruppieren 17"/>
          <p:cNvGrpSpPr/>
          <p:nvPr userDrawn="1"/>
        </p:nvGrpSpPr>
        <p:grpSpPr>
          <a:xfrm>
            <a:off x="10399363" y="246378"/>
            <a:ext cx="816868" cy="816401"/>
            <a:chOff x="7956376" y="260744"/>
            <a:chExt cx="864096" cy="864000"/>
          </a:xfrm>
        </p:grpSpPr>
        <p:sp>
          <p:nvSpPr>
            <p:cNvPr id="22" name="Rechteck 21"/>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4" name="Rechtwinkliges Dreieck 23"/>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winkliges Dreieck 24"/>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eck 25"/>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23120565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ur Titel - OVB-Go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37125828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ergleich - OVB-Gold">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dirty="0"/>
            </a:lvl1pPr>
          </a:lstStyle>
          <a:p>
            <a:endParaRPr lang="de-DE"/>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0"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1"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bg2"/>
              </a:buClr>
              <a:defRPr sz="1800" baseline="0"/>
            </a:lvl1pPr>
            <a:lvl2pPr marL="453985" indent="-231992">
              <a:buClr>
                <a:schemeClr val="bg2"/>
              </a:buClr>
              <a:tabLst/>
              <a:defRPr sz="1800"/>
            </a:lvl2pPr>
            <a:lvl3pPr marL="675977" indent="-221993">
              <a:buClr>
                <a:schemeClr val="bg2"/>
              </a:buClr>
              <a:defRPr sz="1800"/>
            </a:lvl3pPr>
            <a:lvl4pPr marL="907969" indent="-231992">
              <a:buClr>
                <a:schemeClr val="bg2"/>
              </a:buClr>
              <a:defRPr sz="1800"/>
            </a:lvl4pPr>
            <a:lvl5pPr marL="1129962" indent="-221993">
              <a:buClr>
                <a:schemeClr val="bg2"/>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2"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3"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bg2"/>
              </a:buClr>
              <a:defRPr lang="de-DE" sz="1800" smtClean="0"/>
            </a:lvl1pPr>
            <a:lvl2pPr marL="453985" indent="-231992">
              <a:buClr>
                <a:schemeClr val="bg2"/>
              </a:buClr>
              <a:defRPr lang="de-DE" sz="1800" smtClean="0"/>
            </a:lvl2pPr>
            <a:lvl3pPr marL="675977" indent="-221993">
              <a:buClr>
                <a:schemeClr val="bg2"/>
              </a:buClr>
              <a:defRPr lang="de-DE" sz="1800" smtClean="0"/>
            </a:lvl3pPr>
            <a:lvl4pPr marL="907969" indent="-231992">
              <a:buClr>
                <a:schemeClr val="bg2"/>
              </a:buClr>
              <a:defRPr lang="de-DE" sz="1800" smtClean="0"/>
            </a:lvl4pPr>
            <a:lvl5pPr marL="1129962" indent="-221993">
              <a:buClr>
                <a:schemeClr val="bg2"/>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38102389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apiteltrenner - OVB-Gold A">
    <p:spTree>
      <p:nvGrpSpPr>
        <p:cNvPr id="1" name=""/>
        <p:cNvGrpSpPr/>
        <p:nvPr/>
      </p:nvGrpSpPr>
      <p:grpSpPr>
        <a:xfrm>
          <a:off x="0" y="0"/>
          <a:ext cx="0" cy="0"/>
          <a:chOff x="0" y="0"/>
          <a:chExt cx="0" cy="0"/>
        </a:xfrm>
      </p:grpSpPr>
      <p:pic>
        <p:nvPicPr>
          <p:cNvPr id="12" name="Grafik 11" descr="Ein Bild, das Mann, Person, Anzug, Gebäude enthält.&#10;&#10;Automatisch generierte Beschreibung">
            <a:extLst>
              <a:ext uri="{FF2B5EF4-FFF2-40B4-BE49-F238E27FC236}">
                <a16:creationId xmlns:a16="http://schemas.microsoft.com/office/drawing/2014/main" xmlns="" id="{D8E94B7C-F054-4EEE-BD56-B8CCBEF46E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3517" r="6" b="12104"/>
          <a:stretch/>
        </p:blipFill>
        <p:spPr>
          <a:xfrm>
            <a:off x="0" y="0"/>
            <a:ext cx="11522075"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bg2"/>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2780682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apiteltrenner - OVB-Gold B">
    <p:spTree>
      <p:nvGrpSpPr>
        <p:cNvPr id="1" name=""/>
        <p:cNvGrpSpPr/>
        <p:nvPr/>
      </p:nvGrpSpPr>
      <p:grpSpPr>
        <a:xfrm>
          <a:off x="0" y="0"/>
          <a:ext cx="0" cy="0"/>
          <a:chOff x="0" y="0"/>
          <a:chExt cx="0" cy="0"/>
        </a:xfrm>
      </p:grpSpPr>
      <p:pic>
        <p:nvPicPr>
          <p:cNvPr id="19" name="Grafik 18" descr="Ein Bild, das Person, drinnen, Frau, Tisch enthält.&#10;&#10;Automatisch generierte Beschreibung">
            <a:extLst>
              <a:ext uri="{FF2B5EF4-FFF2-40B4-BE49-F238E27FC236}">
                <a16:creationId xmlns:a16="http://schemas.microsoft.com/office/drawing/2014/main" xmlns="" id="{5D3CEC4D-6B51-4F8E-A99E-517438F90B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08" t="16383"/>
          <a:stretch/>
        </p:blipFill>
        <p:spPr>
          <a:xfrm>
            <a:off x="-1" y="0"/>
            <a:ext cx="11522076"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bg2"/>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39789292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Kapiteltrenner - OVB-Gold C">
    <p:spTree>
      <p:nvGrpSpPr>
        <p:cNvPr id="1" name=""/>
        <p:cNvGrpSpPr/>
        <p:nvPr/>
      </p:nvGrpSpPr>
      <p:grpSpPr>
        <a:xfrm>
          <a:off x="0" y="0"/>
          <a:ext cx="0" cy="0"/>
          <a:chOff x="0" y="0"/>
          <a:chExt cx="0" cy="0"/>
        </a:xfrm>
      </p:grpSpPr>
      <p:pic>
        <p:nvPicPr>
          <p:cNvPr id="8" name="Grafik 7" descr="Ein Bild, das Text, Person, Tisch, mithilfe von enthält.&#10;&#10;Automatisch generierte Beschreibung">
            <a:extLst>
              <a:ext uri="{FF2B5EF4-FFF2-40B4-BE49-F238E27FC236}">
                <a16:creationId xmlns:a16="http://schemas.microsoft.com/office/drawing/2014/main" xmlns="" id="{7AE2BB71-1D29-4C15-8948-84AA5EA3C7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4" b="15721"/>
          <a:stretch/>
        </p:blipFill>
        <p:spPr>
          <a:xfrm>
            <a:off x="-2" y="0"/>
            <a:ext cx="11522075"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bg2"/>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20399533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F96C91CA-B69B-41B3-A176-CFD3B6622ECC}" type="slidenum">
              <a:rPr lang="de-DE" smtClean="0"/>
              <a:t>‹Nº›</a:t>
            </a:fld>
            <a:endParaRPr lang="de-DE"/>
          </a:p>
        </p:txBody>
      </p:sp>
      <p:sp>
        <p:nvSpPr>
          <p:cNvPr id="5" name="Rechteck 4"/>
          <p:cNvSpPr/>
          <p:nvPr userDrawn="1"/>
        </p:nvSpPr>
        <p:spPr>
          <a:xfrm>
            <a:off x="9390441" y="0"/>
            <a:ext cx="2131634" cy="140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 name="Datumsplatzhalter 1"/>
          <p:cNvSpPr>
            <a:spLocks noGrp="1"/>
          </p:cNvSpPr>
          <p:nvPr>
            <p:ph type="dt" sz="half" idx="10"/>
          </p:nvPr>
        </p:nvSpPr>
        <p:spPr/>
        <p:txBody>
          <a:bodyPr/>
          <a:lstStyle/>
          <a:p>
            <a:fld id="{F9039B28-708F-4BC0-B65B-27B6F45133C6}" type="datetimeFigureOut">
              <a:rPr lang="de-DE" smtClean="0"/>
              <a:t>04.04.2020</a:t>
            </a:fld>
            <a:endParaRPr lang="de-DE"/>
          </a:p>
        </p:txBody>
      </p:sp>
    </p:spTree>
    <p:extLst>
      <p:ext uri="{BB962C8B-B14F-4D97-AF65-F5344CB8AC3E}">
        <p14:creationId xmlns:p14="http://schemas.microsoft.com/office/powerpoint/2010/main" val="3808257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 OVB-Sky A">
    <p:spTree>
      <p:nvGrpSpPr>
        <p:cNvPr id="1" name=""/>
        <p:cNvGrpSpPr/>
        <p:nvPr/>
      </p:nvGrpSpPr>
      <p:grpSpPr>
        <a:xfrm>
          <a:off x="0" y="0"/>
          <a:ext cx="0" cy="0"/>
          <a:chOff x="0" y="0"/>
          <a:chExt cx="0" cy="0"/>
        </a:xfrm>
      </p:grpSpPr>
      <p:pic>
        <p:nvPicPr>
          <p:cNvPr id="12" name="Grafik 11" descr="Ein Bild, das Person, sitzend, drinnen, Mann enthält.&#10;&#10;Automatisch generierte Beschreibung">
            <a:extLst>
              <a:ext uri="{FF2B5EF4-FFF2-40B4-BE49-F238E27FC236}">
                <a16:creationId xmlns:a16="http://schemas.microsoft.com/office/drawing/2014/main" xmlns="" id="{6C7C6575-5FD4-4309-9061-313463D4E7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78825" y="2160588"/>
            <a:ext cx="5400000" cy="5400000"/>
            <a:chOff x="4921698" y="5386614"/>
            <a:chExt cx="759254" cy="759254"/>
          </a:xfrm>
        </p:grpSpPr>
        <p:sp>
          <p:nvSpPr>
            <p:cNvPr id="15" name="Rechteck 14"/>
            <p:cNvSpPr/>
            <p:nvPr/>
          </p:nvSpPr>
          <p:spPr>
            <a:xfrm>
              <a:off x="4921698" y="5766241"/>
              <a:ext cx="379627" cy="3796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p>
          </p:txBody>
        </p:sp>
        <p:sp>
          <p:nvSpPr>
            <p:cNvPr id="17" name="Rechteck 16"/>
            <p:cNvSpPr/>
            <p:nvPr/>
          </p:nvSpPr>
          <p:spPr>
            <a:xfrm>
              <a:off x="5300360" y="5386614"/>
              <a:ext cx="379627" cy="3796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Rechtwinkliges Dreieck 17"/>
            <p:cNvSpPr/>
            <p:nvPr/>
          </p:nvSpPr>
          <p:spPr>
            <a:xfrm rot="5400000">
              <a:off x="5301325" y="5766241"/>
              <a:ext cx="379627" cy="37962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556" y="2811600"/>
            <a:ext cx="2880000" cy="1294172"/>
          </a:xfrm>
          <a:noFill/>
        </p:spPr>
        <p:txBody>
          <a:bodyPr vert="horz" lIns="216000" tIns="36000" rIns="90000" bIns="36000" rtlCol="0" anchor="b" anchorCtr="0">
            <a:norm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556" y="4105204"/>
            <a:ext cx="2880619"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Tree>
    <p:extLst>
      <p:ext uri="{BB962C8B-B14F-4D97-AF65-F5344CB8AC3E}">
        <p14:creationId xmlns:p14="http://schemas.microsoft.com/office/powerpoint/2010/main" val="1638451407"/>
      </p:ext>
    </p:extLst>
  </p:cSld>
  <p:clrMapOvr>
    <a:masterClrMapping/>
  </p:clrMapOvr>
  <p:extLst>
    <p:ext uri="{DCECCB84-F9BA-43D5-87BE-67443E8EF086}">
      <p15:sldGuideLst xmlns:p15="http://schemas.microsoft.com/office/powerpoint/2012/main">
        <p15:guide id="1" orient="horz" pos="1361" userDrawn="1">
          <p15:clr>
            <a:srgbClr val="FBAE40"/>
          </p15:clr>
        </p15:guide>
        <p15:guide id="2" pos="99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trenner - OVB-Sky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2A6AF18A-B3BF-4538-9E05-86E8295898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7343999" y="-1801685"/>
            <a:ext cx="5041773" cy="5041773"/>
            <a:chOff x="5940150" y="4791377"/>
            <a:chExt cx="1463250" cy="1463249"/>
          </a:xfrm>
          <a:solidFill>
            <a:schemeClr val="accent6"/>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4000" y="1152000"/>
            <a:ext cx="2088000"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495227252"/>
      </p:ext>
    </p:extLst>
  </p:cSld>
  <p:clrMapOvr>
    <a:masterClrMapping/>
  </p:clrMapOvr>
  <p:extLst>
    <p:ext uri="{DCECCB84-F9BA-43D5-87BE-67443E8EF086}">
      <p15:sldGuideLst xmlns:p15="http://schemas.microsoft.com/office/powerpoint/2012/main">
        <p15:guide id="1" orient="horz" pos="2041" userDrawn="1">
          <p15:clr>
            <a:srgbClr val="FBAE40"/>
          </p15:clr>
        </p15:guide>
        <p15:guide id="2" pos="417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trenner - OVB-Sky C">
    <p:spTree>
      <p:nvGrpSpPr>
        <p:cNvPr id="1" name=""/>
        <p:cNvGrpSpPr/>
        <p:nvPr/>
      </p:nvGrpSpPr>
      <p:grpSpPr>
        <a:xfrm>
          <a:off x="0" y="0"/>
          <a:ext cx="0" cy="0"/>
          <a:chOff x="0" y="0"/>
          <a:chExt cx="0" cy="0"/>
        </a:xfrm>
      </p:grpSpPr>
      <p:pic>
        <p:nvPicPr>
          <p:cNvPr id="19" name="Grafik 18" descr="Ein Bild, das Person, sitzend, Laptop, Tisch enthält.&#10;&#10;Automatisch generierte Beschreibung">
            <a:extLst>
              <a:ext uri="{FF2B5EF4-FFF2-40B4-BE49-F238E27FC236}">
                <a16:creationId xmlns:a16="http://schemas.microsoft.com/office/drawing/2014/main" xmlns="" id="{4C2AF81C-318E-41DE-A4B5-0A470CBB50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grpSp>
        <p:nvGrpSpPr>
          <p:cNvPr id="15" name="Gruppieren 14"/>
          <p:cNvGrpSpPr/>
          <p:nvPr userDrawn="1"/>
        </p:nvGrpSpPr>
        <p:grpSpPr>
          <a:xfrm>
            <a:off x="6625133" y="223200"/>
            <a:ext cx="5040560" cy="5040560"/>
            <a:chOff x="2195736" y="4791379"/>
            <a:chExt cx="1463248" cy="1463248"/>
          </a:xfrm>
          <a:solidFill>
            <a:schemeClr val="accent6"/>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anchor="t" anchorCtr="0">
            <a:norm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919813727"/>
      </p:ext>
    </p:extLst>
  </p:cSld>
  <p:clrMapOvr>
    <a:masterClrMapping/>
  </p:clrMapOvr>
  <p:extLst>
    <p:ext uri="{DCECCB84-F9BA-43D5-87BE-67443E8EF086}">
      <p15:sldGuideLst xmlns:p15="http://schemas.microsoft.com/office/powerpoint/2012/main">
        <p15:guide id="1" pos="417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folie - OVB-Himmbee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CFD85AE4-C205-432E-A820-CE71B8A93E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dirty="0"/>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04.04.2020</a:t>
            </a:fld>
            <a:endParaRPr lang="de-DE"/>
          </a:p>
        </p:txBody>
      </p:sp>
      <p:sp>
        <p:nvSpPr>
          <p:cNvPr id="19" name="Titel 1">
            <a:extLst>
              <a:ext uri="{FF2B5EF4-FFF2-40B4-BE49-F238E27FC236}">
                <a16:creationId xmlns:a16="http://schemas.microsoft.com/office/drawing/2014/main" xmlns="" id="{C81A00C0-C446-4621-AB7D-C1E5920B94EC}"/>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265D4FF9-81D8-4D32-B838-F2CC395FA036}"/>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8580045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1" y="6192415"/>
            <a:ext cx="11522075" cy="287759"/>
          </a:xfrm>
          <a:prstGeom prst="rect">
            <a:avLst/>
          </a:prstGeom>
          <a:solidFill>
            <a:schemeClr val="bg1"/>
          </a:solidFill>
        </p:spPr>
        <p:txBody>
          <a:bodyPr vert="horz" lIns="576000" tIns="57598" rIns="0" bIns="57598" rtlCol="0" anchor="ctr"/>
          <a:lstStyle>
            <a:lvl1pPr algn="l">
              <a:defRPr sz="900">
                <a:solidFill>
                  <a:srgbClr val="808080"/>
                </a:solidFill>
              </a:defRPr>
            </a:lvl1pPr>
          </a:lstStyle>
          <a:p>
            <a:endParaRPr lang="de-DE" dirty="0"/>
          </a:p>
        </p:txBody>
      </p:sp>
      <p:sp>
        <p:nvSpPr>
          <p:cNvPr id="2" name="Titelplatzhalter 1"/>
          <p:cNvSpPr>
            <a:spLocks noGrp="1"/>
          </p:cNvSpPr>
          <p:nvPr>
            <p:ph type="title"/>
          </p:nvPr>
        </p:nvSpPr>
        <p:spPr>
          <a:xfrm>
            <a:off x="576104" y="246378"/>
            <a:ext cx="9823257" cy="816400"/>
          </a:xfrm>
          <a:prstGeom prst="rect">
            <a:avLst/>
          </a:prstGeom>
          <a:noFill/>
        </p:spPr>
        <p:txBody>
          <a:bodyPr vert="horz" lIns="270000" tIns="36000" rIns="90000" bIns="36000" rtlCol="0" anchor="ctr">
            <a:noAutofit/>
          </a:bodyPr>
          <a:lstStyle/>
          <a:p>
            <a:r>
              <a:rPr lang="de-DE" dirty="0"/>
              <a:t>Titel durch Klicken bearbeiten</a:t>
            </a:r>
          </a:p>
        </p:txBody>
      </p:sp>
      <p:sp>
        <p:nvSpPr>
          <p:cNvPr id="3" name="Textplatzhalter 2"/>
          <p:cNvSpPr>
            <a:spLocks noGrp="1"/>
          </p:cNvSpPr>
          <p:nvPr>
            <p:ph type="body" idx="1"/>
          </p:nvPr>
        </p:nvSpPr>
        <p:spPr>
          <a:xfrm>
            <a:off x="576104" y="1334942"/>
            <a:ext cx="10657539" cy="4626781"/>
          </a:xfrm>
          <a:prstGeom prst="rect">
            <a:avLst/>
          </a:prstGeom>
        </p:spPr>
        <p:txBody>
          <a:bodyPr vert="horz" lIns="270000" tIns="36000" rIns="90000" bIns="36000" rtlCol="0">
            <a:normAutofit/>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9649469" y="6192415"/>
            <a:ext cx="1152127" cy="287759"/>
          </a:xfrm>
          <a:prstGeom prst="rect">
            <a:avLst/>
          </a:prstGeom>
        </p:spPr>
        <p:txBody>
          <a:bodyPr vert="horz" lIns="115196" tIns="57598" rIns="115196" bIns="57598" rtlCol="0" anchor="ctr"/>
          <a:lstStyle>
            <a:lvl1pPr algn="ctr">
              <a:defRPr sz="900">
                <a:solidFill>
                  <a:srgbClr val="808080"/>
                </a:solidFill>
              </a:defRPr>
            </a:lvl1pPr>
          </a:lstStyle>
          <a:p>
            <a:fld id="{F9039B28-708F-4BC0-B65B-27B6F45133C6}" type="datetimeFigureOut">
              <a:rPr lang="de-DE" smtClean="0"/>
              <a:pPr/>
              <a:t>04.04.2020</a:t>
            </a:fld>
            <a:endParaRPr lang="de-DE" dirty="0"/>
          </a:p>
        </p:txBody>
      </p:sp>
      <p:sp>
        <p:nvSpPr>
          <p:cNvPr id="6" name="Foliennummernplatzhalter 5"/>
          <p:cNvSpPr>
            <a:spLocks noGrp="1"/>
          </p:cNvSpPr>
          <p:nvPr>
            <p:ph type="sldNum" sz="quarter" idx="4"/>
          </p:nvPr>
        </p:nvSpPr>
        <p:spPr>
          <a:xfrm>
            <a:off x="10801597" y="6192415"/>
            <a:ext cx="419122" cy="287759"/>
          </a:xfrm>
          <a:prstGeom prst="rect">
            <a:avLst/>
          </a:prstGeom>
        </p:spPr>
        <p:txBody>
          <a:bodyPr vert="horz" lIns="0" tIns="57598" rIns="0" bIns="57598" rtlCol="0" anchor="ctr"/>
          <a:lstStyle>
            <a:lvl1pPr algn="r">
              <a:defRPr sz="900">
                <a:solidFill>
                  <a:srgbClr val="808080"/>
                </a:solidFill>
              </a:defRPr>
            </a:lvl1pPr>
          </a:lstStyle>
          <a:p>
            <a:fld id="{F96C91CA-B69B-41B3-A176-CFD3B6622ECC}" type="slidenum">
              <a:rPr lang="de-DE" smtClean="0"/>
              <a:pPr/>
              <a:t>‹Nº›</a:t>
            </a:fld>
            <a:endParaRPr lang="de-DE" dirty="0"/>
          </a:p>
        </p:txBody>
      </p:sp>
    </p:spTree>
    <p:extLst>
      <p:ext uri="{BB962C8B-B14F-4D97-AF65-F5344CB8AC3E}">
        <p14:creationId xmlns:p14="http://schemas.microsoft.com/office/powerpoint/2010/main" val="982325766"/>
      </p:ext>
    </p:extLst>
  </p:cSld>
  <p:clrMap bg1="lt1" tx1="dk1" bg2="lt2" tx2="dk2" accent1="accent1" accent2="accent2" accent3="accent3" accent4="accent4" accent5="accent5" accent6="accent6" hlink="hlink" folHlink="folHlink"/>
  <p:sldLayoutIdLst>
    <p:sldLayoutId id="2147483662" r:id="rId1"/>
    <p:sldLayoutId id="2147483712" r:id="rId2"/>
    <p:sldLayoutId id="2147483663" r:id="rId3"/>
    <p:sldLayoutId id="2147483654" r:id="rId4"/>
    <p:sldLayoutId id="2147483670" r:id="rId5"/>
    <p:sldLayoutId id="2147483694" r:id="rId6"/>
    <p:sldLayoutId id="2147483695" r:id="rId7"/>
    <p:sldLayoutId id="2147483696" r:id="rId8"/>
    <p:sldLayoutId id="2147483649" r:id="rId9"/>
    <p:sldLayoutId id="2147483713" r:id="rId10"/>
    <p:sldLayoutId id="2147483672" r:id="rId11"/>
    <p:sldLayoutId id="2147483675" r:id="rId12"/>
    <p:sldLayoutId id="2147483676" r:id="rId13"/>
    <p:sldLayoutId id="2147483697" r:id="rId14"/>
    <p:sldLayoutId id="2147483698" r:id="rId15"/>
    <p:sldLayoutId id="2147483699" r:id="rId16"/>
    <p:sldLayoutId id="2147483660" r:id="rId17"/>
    <p:sldLayoutId id="2147483714" r:id="rId18"/>
    <p:sldLayoutId id="2147483661" r:id="rId19"/>
    <p:sldLayoutId id="2147483677" r:id="rId20"/>
    <p:sldLayoutId id="2147483678" r:id="rId21"/>
    <p:sldLayoutId id="2147483700" r:id="rId22"/>
    <p:sldLayoutId id="2147483701" r:id="rId23"/>
    <p:sldLayoutId id="2147483702" r:id="rId24"/>
    <p:sldLayoutId id="2147483664" r:id="rId25"/>
    <p:sldLayoutId id="2147483715" r:id="rId26"/>
    <p:sldLayoutId id="2147483665" r:id="rId27"/>
    <p:sldLayoutId id="2147483671" r:id="rId28"/>
    <p:sldLayoutId id="2147483673" r:id="rId29"/>
    <p:sldLayoutId id="2147483703" r:id="rId30"/>
    <p:sldLayoutId id="2147483704" r:id="rId31"/>
    <p:sldLayoutId id="2147483705" r:id="rId32"/>
    <p:sldLayoutId id="2147483666" r:id="rId33"/>
    <p:sldLayoutId id="2147483716" r:id="rId34"/>
    <p:sldLayoutId id="2147483667" r:id="rId35"/>
    <p:sldLayoutId id="2147483679" r:id="rId36"/>
    <p:sldLayoutId id="2147483680" r:id="rId37"/>
    <p:sldLayoutId id="2147483706" r:id="rId38"/>
    <p:sldLayoutId id="2147483707" r:id="rId39"/>
    <p:sldLayoutId id="2147483708" r:id="rId40"/>
    <p:sldLayoutId id="2147483689" r:id="rId41"/>
    <p:sldLayoutId id="2147483717" r:id="rId42"/>
    <p:sldLayoutId id="2147483669" r:id="rId43"/>
    <p:sldLayoutId id="2147483681" r:id="rId44"/>
    <p:sldLayoutId id="2147483682" r:id="rId45"/>
    <p:sldLayoutId id="2147483709" r:id="rId46"/>
    <p:sldLayoutId id="2147483710" r:id="rId47"/>
    <p:sldLayoutId id="2147483711"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655" r:id="rId57"/>
  </p:sldLayoutIdLst>
  <p:txStyles>
    <p:titleStyle>
      <a:lvl1pPr algn="l" defTabSz="1151961" rtl="0" eaLnBrk="1" latinLnBrk="0" hangingPunct="1">
        <a:spcBef>
          <a:spcPct val="0"/>
        </a:spcBef>
        <a:buNone/>
        <a:defRPr sz="2400" b="1" kern="1200">
          <a:solidFill>
            <a:schemeClr val="tx1"/>
          </a:solidFill>
          <a:latin typeface="+mn-lt"/>
          <a:ea typeface="+mj-ea"/>
          <a:cs typeface="Arial" panose="020B0604020202020204" pitchFamily="34" charset="0"/>
        </a:defRPr>
      </a:lvl1pPr>
    </p:titleStyle>
    <p:bodyStyle>
      <a:lvl1pPr marL="266700"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1pPr>
      <a:lvl2pPr marL="542925" indent="-276225" algn="l" defTabSz="1151961" rtl="0" eaLnBrk="1" latinLnBrk="0" hangingPunct="1">
        <a:spcBef>
          <a:spcPct val="20000"/>
        </a:spcBef>
        <a:buClrTx/>
        <a:buFont typeface="Wingdings" panose="05000000000000000000" pitchFamily="2" charset="2"/>
        <a:buChar char="§"/>
        <a:tabLst/>
        <a:defRPr sz="1800" kern="1200">
          <a:solidFill>
            <a:schemeClr val="tx1"/>
          </a:solidFill>
          <a:latin typeface="+mn-lt"/>
          <a:ea typeface="+mn-ea"/>
          <a:cs typeface="Arial" panose="020B0604020202020204" pitchFamily="34" charset="0"/>
        </a:defRPr>
      </a:lvl2pPr>
      <a:lvl3pPr marL="8096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3pPr>
      <a:lvl4pPr marL="10763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4pPr>
      <a:lvl5pPr marL="13430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5pPr>
      <a:lvl6pPr marL="3167893"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3874"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19854"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5835"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de-DE"/>
      </a:defPPr>
      <a:lvl1pPr marL="0" algn="l" defTabSz="1151961" rtl="0" eaLnBrk="1" latinLnBrk="0" hangingPunct="1">
        <a:defRPr sz="2300" kern="1200">
          <a:solidFill>
            <a:schemeClr val="tx1"/>
          </a:solidFill>
          <a:latin typeface="+mn-lt"/>
          <a:ea typeface="+mn-ea"/>
          <a:cs typeface="+mn-cs"/>
        </a:defRPr>
      </a:lvl1pPr>
      <a:lvl2pPr marL="575981" algn="l" defTabSz="1151961" rtl="0" eaLnBrk="1" latinLnBrk="0" hangingPunct="1">
        <a:defRPr sz="2300" kern="1200">
          <a:solidFill>
            <a:schemeClr val="tx1"/>
          </a:solidFill>
          <a:latin typeface="+mn-lt"/>
          <a:ea typeface="+mn-ea"/>
          <a:cs typeface="+mn-cs"/>
        </a:defRPr>
      </a:lvl2pPr>
      <a:lvl3pPr marL="1151961" algn="l" defTabSz="1151961" rtl="0" eaLnBrk="1" latinLnBrk="0" hangingPunct="1">
        <a:defRPr sz="2300" kern="1200">
          <a:solidFill>
            <a:schemeClr val="tx1"/>
          </a:solidFill>
          <a:latin typeface="+mn-lt"/>
          <a:ea typeface="+mn-ea"/>
          <a:cs typeface="+mn-cs"/>
        </a:defRPr>
      </a:lvl3pPr>
      <a:lvl4pPr marL="1727942" algn="l" defTabSz="1151961" rtl="0" eaLnBrk="1" latinLnBrk="0" hangingPunct="1">
        <a:defRPr sz="2300" kern="1200">
          <a:solidFill>
            <a:schemeClr val="tx1"/>
          </a:solidFill>
          <a:latin typeface="+mn-lt"/>
          <a:ea typeface="+mn-ea"/>
          <a:cs typeface="+mn-cs"/>
        </a:defRPr>
      </a:lvl4pPr>
      <a:lvl5pPr marL="2303922" algn="l" defTabSz="1151961" rtl="0" eaLnBrk="1" latinLnBrk="0" hangingPunct="1">
        <a:defRPr sz="2300" kern="1200">
          <a:solidFill>
            <a:schemeClr val="tx1"/>
          </a:solidFill>
          <a:latin typeface="+mn-lt"/>
          <a:ea typeface="+mn-ea"/>
          <a:cs typeface="+mn-cs"/>
        </a:defRPr>
      </a:lvl5pPr>
      <a:lvl6pPr marL="2879903" algn="l" defTabSz="1151961" rtl="0" eaLnBrk="1" latinLnBrk="0" hangingPunct="1">
        <a:defRPr sz="2300" kern="1200">
          <a:solidFill>
            <a:schemeClr val="tx1"/>
          </a:solidFill>
          <a:latin typeface="+mn-lt"/>
          <a:ea typeface="+mn-ea"/>
          <a:cs typeface="+mn-cs"/>
        </a:defRPr>
      </a:lvl6pPr>
      <a:lvl7pPr marL="3455883" algn="l" defTabSz="1151961" rtl="0" eaLnBrk="1" latinLnBrk="0" hangingPunct="1">
        <a:defRPr sz="2300" kern="1200">
          <a:solidFill>
            <a:schemeClr val="tx1"/>
          </a:solidFill>
          <a:latin typeface="+mn-lt"/>
          <a:ea typeface="+mn-ea"/>
          <a:cs typeface="+mn-cs"/>
        </a:defRPr>
      </a:lvl7pPr>
      <a:lvl8pPr marL="4031864" algn="l" defTabSz="1151961" rtl="0" eaLnBrk="1" latinLnBrk="0" hangingPunct="1">
        <a:defRPr sz="2300" kern="1200">
          <a:solidFill>
            <a:schemeClr val="tx1"/>
          </a:solidFill>
          <a:latin typeface="+mn-lt"/>
          <a:ea typeface="+mn-ea"/>
          <a:cs typeface="+mn-cs"/>
        </a:defRPr>
      </a:lvl8pPr>
      <a:lvl9pPr marL="4607844" algn="l" defTabSz="1151961"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smtClean="0"/>
              <a:t>DIGITALIZACIÓN</a:t>
            </a:r>
            <a:endParaRPr lang="de-DE" dirty="0"/>
          </a:p>
        </p:txBody>
      </p:sp>
      <p:sp>
        <p:nvSpPr>
          <p:cNvPr id="5" name="Untertitel 4"/>
          <p:cNvSpPr>
            <a:spLocks noGrp="1"/>
          </p:cNvSpPr>
          <p:nvPr>
            <p:ph type="subTitle" idx="1"/>
          </p:nvPr>
        </p:nvSpPr>
        <p:spPr>
          <a:xfrm>
            <a:off x="597303" y="5119439"/>
            <a:ext cx="7548163" cy="928960"/>
          </a:xfrm>
        </p:spPr>
        <p:txBody>
          <a:bodyPr>
            <a:normAutofit/>
          </a:bodyPr>
          <a:lstStyle/>
          <a:p>
            <a:endParaRPr lang="de-DE" dirty="0"/>
          </a:p>
          <a:p>
            <a:r>
              <a:rPr lang="de-DE" sz="1600" dirty="0" smtClean="0"/>
              <a:t>FORMACIÓN </a:t>
            </a:r>
            <a:r>
              <a:rPr lang="de-DE" sz="1600" dirty="0" smtClean="0"/>
              <a:t>2020</a:t>
            </a:r>
            <a:endParaRPr lang="de-DE" sz="1600" dirty="0" smtClean="0"/>
          </a:p>
          <a:p>
            <a:endParaRPr lang="de-DE" dirty="0"/>
          </a:p>
        </p:txBody>
      </p:sp>
    </p:spTree>
    <p:extLst>
      <p:ext uri="{BB962C8B-B14F-4D97-AF65-F5344CB8AC3E}">
        <p14:creationId xmlns:p14="http://schemas.microsoft.com/office/powerpoint/2010/main" val="945231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lstStyle/>
          <a:p>
            <a:pPr marL="0" indent="0">
              <a:buNone/>
            </a:pPr>
            <a:r>
              <a:rPr lang="es-ES" dirty="0" smtClean="0"/>
              <a:t>El bloque IV se compone de lo siguiente:</a:t>
            </a:r>
          </a:p>
          <a:p>
            <a:pPr marL="0" indent="0">
              <a:buNone/>
            </a:pPr>
            <a:endParaRPr lang="es-ES" dirty="0"/>
          </a:p>
          <a:p>
            <a:r>
              <a:rPr lang="es-ES" b="1" i="1" dirty="0" smtClean="0"/>
              <a:t>Información personal:</a:t>
            </a:r>
            <a:r>
              <a:rPr lang="es-ES" dirty="0" smtClean="0"/>
              <a:t> Nombre y apellidos así como su rango, nº</a:t>
            </a:r>
            <a:r>
              <a:rPr lang="es-ES" b="1" i="1" dirty="0" smtClean="0"/>
              <a:t> </a:t>
            </a:r>
            <a:r>
              <a:rPr lang="es-ES" dirty="0" smtClean="0"/>
              <a:t>de colaboración y el código CPD (Certificado de Desarrollo Profesional) curso que se hace a través de ICEA para el certificado como consultor financiero independiente en el ámbito nacional.</a:t>
            </a:r>
          </a:p>
          <a:p>
            <a:endParaRPr lang="es-ES" dirty="0" smtClean="0"/>
          </a:p>
          <a:p>
            <a:r>
              <a:rPr lang="es-ES" b="1" i="1" dirty="0" smtClean="0"/>
              <a:t>Vista móvil</a:t>
            </a:r>
          </a:p>
          <a:p>
            <a:endParaRPr lang="es-ES" b="1" i="1" dirty="0"/>
          </a:p>
          <a:p>
            <a:r>
              <a:rPr lang="es-ES" b="1" i="1" dirty="0" smtClean="0"/>
              <a:t>Panel de actualización de información </a:t>
            </a:r>
            <a:r>
              <a:rPr lang="es-ES" dirty="0" smtClean="0"/>
              <a:t>por parte de central OVB.</a:t>
            </a:r>
            <a:endParaRPr lang="es-ES" b="1" i="1" dirty="0"/>
          </a:p>
        </p:txBody>
      </p:sp>
      <p:sp>
        <p:nvSpPr>
          <p:cNvPr id="4" name="Título 3"/>
          <p:cNvSpPr>
            <a:spLocks noGrp="1"/>
          </p:cNvSpPr>
          <p:nvPr>
            <p:ph type="title"/>
          </p:nvPr>
        </p:nvSpPr>
        <p:spPr/>
        <p:txBody>
          <a:bodyPr/>
          <a:lstStyle/>
          <a:p>
            <a:r>
              <a:rPr lang="es-ES" dirty="0" smtClean="0"/>
              <a:t>BLOQUE IV. “Mi cuadro de información/ vista móvil”</a:t>
            </a:r>
            <a:endParaRPr lang="es-ES" dirty="0"/>
          </a:p>
        </p:txBody>
      </p:sp>
    </p:spTree>
    <p:extLst>
      <p:ext uri="{BB962C8B-B14F-4D97-AF65-F5344CB8AC3E}">
        <p14:creationId xmlns:p14="http://schemas.microsoft.com/office/powerpoint/2010/main" val="400384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76104" y="244920"/>
            <a:ext cx="9825518" cy="816491"/>
          </a:xfrm>
        </p:spPr>
        <p:txBody>
          <a:bodyPr/>
          <a:lstStyle/>
          <a:p>
            <a:r>
              <a:rPr lang="de-DE" dirty="0" smtClean="0"/>
              <a:t>OVBEASY</a:t>
            </a:r>
            <a:endParaRPr lang="de-DE" dirty="0"/>
          </a:p>
        </p:txBody>
      </p:sp>
      <p:sp>
        <p:nvSpPr>
          <p:cNvPr id="3" name="Inhaltsplatzhalter 2"/>
          <p:cNvSpPr>
            <a:spLocks noGrp="1"/>
          </p:cNvSpPr>
          <p:nvPr>
            <p:ph idx="1"/>
          </p:nvPr>
        </p:nvSpPr>
        <p:spPr>
          <a:xfrm>
            <a:off x="576104" y="1334944"/>
            <a:ext cx="9793445" cy="392976"/>
          </a:xfrm>
        </p:spPr>
        <p:txBody>
          <a:bodyPr>
            <a:noAutofit/>
          </a:bodyPr>
          <a:lstStyle/>
          <a:p>
            <a:pPr marL="0" indent="0">
              <a:lnSpc>
                <a:spcPct val="114000"/>
              </a:lnSpc>
              <a:spcBef>
                <a:spcPts val="0"/>
              </a:spcBef>
              <a:spcAft>
                <a:spcPts val="1260"/>
              </a:spcAft>
              <a:buNone/>
            </a:pPr>
            <a:r>
              <a:rPr lang="de-DE" b="1" dirty="0" smtClean="0"/>
              <a:t>¿Qué es OVBEasy y para qué sirve?</a:t>
            </a:r>
            <a:endParaRPr lang="de-DE" b="1" dirty="0"/>
          </a:p>
        </p:txBody>
      </p:sp>
      <p:pic>
        <p:nvPicPr>
          <p:cNvPr id="5" name="Imagen 4"/>
          <p:cNvPicPr>
            <a:picLocks noChangeAspect="1"/>
          </p:cNvPicPr>
          <p:nvPr/>
        </p:nvPicPr>
        <p:blipFill>
          <a:blip r:embed="rId2"/>
          <a:stretch>
            <a:fillRect/>
          </a:stretch>
        </p:blipFill>
        <p:spPr>
          <a:xfrm>
            <a:off x="1273174" y="1727919"/>
            <a:ext cx="9096375" cy="4457700"/>
          </a:xfrm>
          <a:prstGeom prst="rect">
            <a:avLst/>
          </a:prstGeom>
        </p:spPr>
      </p:pic>
    </p:spTree>
    <p:extLst>
      <p:ext uri="{BB962C8B-B14F-4D97-AF65-F5344CB8AC3E}">
        <p14:creationId xmlns:p14="http://schemas.microsoft.com/office/powerpoint/2010/main" val="3122756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0" indent="0" algn="just">
              <a:buNone/>
            </a:pPr>
            <a:r>
              <a:rPr lang="es-ES" dirty="0" err="1" smtClean="0"/>
              <a:t>OVBeasy</a:t>
            </a:r>
            <a:r>
              <a:rPr lang="es-ES" dirty="0" smtClean="0"/>
              <a:t> es nuestra </a:t>
            </a:r>
            <a:r>
              <a:rPr lang="es-ES" b="1" dirty="0" smtClean="0"/>
              <a:t>intranet</a:t>
            </a:r>
            <a:r>
              <a:rPr lang="es-ES" dirty="0" smtClean="0"/>
              <a:t> y por consiguiente nuestra más valiosa herramienta dentro de la compañía ya que en ella tenemos centralizado la </a:t>
            </a:r>
            <a:r>
              <a:rPr lang="es-ES" b="1" dirty="0" smtClean="0"/>
              <a:t>base de datos </a:t>
            </a:r>
            <a:r>
              <a:rPr lang="es-ES" dirty="0" smtClean="0"/>
              <a:t>de todos nuestros clientes y todo lo que podemos necesitar para ejercer nuestro trabajo.</a:t>
            </a:r>
          </a:p>
          <a:p>
            <a:pPr marL="0" indent="0" algn="just">
              <a:buNone/>
            </a:pPr>
            <a:endParaRPr lang="es-ES" dirty="0"/>
          </a:p>
          <a:p>
            <a:pPr marL="0" indent="0" algn="just">
              <a:buNone/>
            </a:pPr>
            <a:r>
              <a:rPr lang="es-ES" dirty="0" smtClean="0"/>
              <a:t>Se compone de cuatro bloques:</a:t>
            </a:r>
          </a:p>
          <a:p>
            <a:pPr marL="0" indent="0" algn="just">
              <a:buNone/>
            </a:pPr>
            <a:endParaRPr lang="es-ES" dirty="0" smtClean="0"/>
          </a:p>
          <a:p>
            <a:pPr algn="just"/>
            <a:r>
              <a:rPr lang="es-ES" dirty="0" smtClean="0"/>
              <a:t>La parte personal de cada colaborador (gestión del tiempo, horario-tareas, mails, incidencias, liquidaciones…)</a:t>
            </a:r>
          </a:p>
          <a:p>
            <a:pPr algn="just"/>
            <a:r>
              <a:rPr lang="es-ES" dirty="0" smtClean="0"/>
              <a:t>La parte profesional o C.R.M (datos de clientes particulares, empresas,…)</a:t>
            </a:r>
          </a:p>
          <a:p>
            <a:pPr algn="just"/>
            <a:r>
              <a:rPr lang="es-ES" dirty="0" smtClean="0"/>
              <a:t>La parte de dirección o gestión de empresa (</a:t>
            </a:r>
            <a:r>
              <a:rPr lang="es-ES" dirty="0" err="1" smtClean="0"/>
              <a:t>uds</a:t>
            </a:r>
            <a:r>
              <a:rPr lang="es-ES" dirty="0" smtClean="0"/>
              <a:t> propias, </a:t>
            </a:r>
            <a:r>
              <a:rPr lang="es-ES" dirty="0" err="1" smtClean="0"/>
              <a:t>uds.equipo</a:t>
            </a:r>
            <a:r>
              <a:rPr lang="es-ES" dirty="0" smtClean="0"/>
              <a:t>, objetivos, rankings…)</a:t>
            </a:r>
          </a:p>
          <a:p>
            <a:pPr algn="just"/>
            <a:r>
              <a:rPr lang="es-ES" dirty="0" smtClean="0"/>
              <a:t>La parte informativa (colaborador con su rango y número, novedades</a:t>
            </a:r>
            <a:r>
              <a:rPr lang="es-ES" smtClean="0"/>
              <a:t>, circulares,…)</a:t>
            </a:r>
            <a:endParaRPr lang="es-ES" dirty="0" smtClean="0"/>
          </a:p>
          <a:p>
            <a:pPr algn="just"/>
            <a:endParaRPr lang="es-ES" dirty="0"/>
          </a:p>
        </p:txBody>
      </p:sp>
      <p:sp>
        <p:nvSpPr>
          <p:cNvPr id="3" name="Título 2"/>
          <p:cNvSpPr>
            <a:spLocks noGrp="1"/>
          </p:cNvSpPr>
          <p:nvPr>
            <p:ph type="title"/>
          </p:nvPr>
        </p:nvSpPr>
        <p:spPr/>
        <p:txBody>
          <a:bodyPr/>
          <a:lstStyle/>
          <a:p>
            <a:r>
              <a:rPr lang="es-ES" dirty="0" smtClean="0"/>
              <a:t>OVBEASY</a:t>
            </a:r>
            <a:endParaRPr lang="es-ES" dirty="0"/>
          </a:p>
        </p:txBody>
      </p:sp>
    </p:spTree>
    <p:extLst>
      <p:ext uri="{BB962C8B-B14F-4D97-AF65-F5344CB8AC3E}">
        <p14:creationId xmlns:p14="http://schemas.microsoft.com/office/powerpoint/2010/main" val="268575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normAutofit lnSpcReduction="10000"/>
          </a:bodyPr>
          <a:lstStyle/>
          <a:p>
            <a:pPr marL="0" indent="0">
              <a:buNone/>
            </a:pPr>
            <a:r>
              <a:rPr lang="es-ES" dirty="0" smtClean="0"/>
              <a:t>El bloque I se compone de:</a:t>
            </a:r>
          </a:p>
          <a:p>
            <a:pPr marL="0" indent="0">
              <a:buNone/>
            </a:pPr>
            <a:endParaRPr lang="es-ES" dirty="0"/>
          </a:p>
          <a:p>
            <a:pPr algn="just"/>
            <a:r>
              <a:rPr lang="es-ES" b="1" i="1" dirty="0" smtClean="0"/>
              <a:t>Calendario</a:t>
            </a:r>
            <a:r>
              <a:rPr lang="es-ES" dirty="0" smtClean="0"/>
              <a:t>: Esta es </a:t>
            </a:r>
            <a:r>
              <a:rPr lang="es-ES" u="sng" dirty="0" smtClean="0"/>
              <a:t>nuestra agenda digital</a:t>
            </a:r>
            <a:r>
              <a:rPr lang="es-ES" dirty="0" smtClean="0"/>
              <a:t>. Gracias a ella, podemos gestionar mejor nuestro tiempo ya que plasmaremos en el todas las tareas que tengamos durante la semana, tanto actual y como futura. Podemos poner y mantener una franja horaria que se va a prolongar durante todo el año (ejemplo: </a:t>
            </a:r>
            <a:r>
              <a:rPr lang="es-ES" dirty="0" err="1" smtClean="0"/>
              <a:t>tutorias</a:t>
            </a:r>
            <a:r>
              <a:rPr lang="es-ES" dirty="0" smtClean="0"/>
              <a:t>, formaciones,…) </a:t>
            </a:r>
            <a:r>
              <a:rPr lang="es-ES" dirty="0" err="1" smtClean="0"/>
              <a:t>clickeando</a:t>
            </a:r>
            <a:r>
              <a:rPr lang="es-ES" dirty="0" smtClean="0"/>
              <a:t> sobre la hora del día que queremos cerrar y cumplimentando los campos dependiendo de qué tipo de cita se trata. En el calendario también veremos la agenda que tiene nuestros colaboradores, pinchando en el campo que viene nuestro nombre. Nos avisará y también a nuestros clientes (si queremos) cuando se aproxime la cita (recordatorio).</a:t>
            </a:r>
          </a:p>
          <a:p>
            <a:pPr marL="0" indent="0" algn="just">
              <a:buNone/>
            </a:pPr>
            <a:endParaRPr lang="es-ES" dirty="0"/>
          </a:p>
          <a:p>
            <a:pPr algn="just"/>
            <a:r>
              <a:rPr lang="es-ES" b="1" i="1" dirty="0" smtClean="0"/>
              <a:t>Todo: </a:t>
            </a:r>
            <a:r>
              <a:rPr lang="es-ES" dirty="0" smtClean="0"/>
              <a:t> Nos avisa de las citas de SG a nuestros clientes. “ ¡si no encuentras nada que hacer, ya tienes trabajo!”</a:t>
            </a:r>
            <a:endParaRPr lang="es-ES" b="1" i="1" dirty="0" smtClean="0"/>
          </a:p>
          <a:p>
            <a:pPr algn="just"/>
            <a:endParaRPr lang="es-ES" dirty="0"/>
          </a:p>
          <a:p>
            <a:pPr algn="just"/>
            <a:r>
              <a:rPr lang="es-ES" b="1" i="1" dirty="0" err="1" smtClean="0"/>
              <a:t>Icewarp</a:t>
            </a:r>
            <a:r>
              <a:rPr lang="es-ES" b="1" dirty="0" smtClean="0"/>
              <a:t>: </a:t>
            </a:r>
            <a:r>
              <a:rPr lang="es-ES" dirty="0" err="1" smtClean="0"/>
              <a:t>clickeando</a:t>
            </a:r>
            <a:r>
              <a:rPr lang="es-ES" dirty="0" smtClean="0"/>
              <a:t> directamente en este campo desde nuestro </a:t>
            </a:r>
            <a:r>
              <a:rPr lang="es-ES" dirty="0" err="1" smtClean="0"/>
              <a:t>OVBeasy</a:t>
            </a:r>
            <a:r>
              <a:rPr lang="es-ES" dirty="0" smtClean="0"/>
              <a:t> accederemos a nuestro mail.</a:t>
            </a:r>
          </a:p>
          <a:p>
            <a:pPr algn="just"/>
            <a:endParaRPr lang="es-ES" b="1" dirty="0"/>
          </a:p>
          <a:p>
            <a:pPr algn="just"/>
            <a:endParaRPr lang="es-ES" b="1" dirty="0"/>
          </a:p>
        </p:txBody>
      </p:sp>
      <p:sp>
        <p:nvSpPr>
          <p:cNvPr id="4" name="Título 3"/>
          <p:cNvSpPr>
            <a:spLocks noGrp="1"/>
          </p:cNvSpPr>
          <p:nvPr>
            <p:ph type="title"/>
          </p:nvPr>
        </p:nvSpPr>
        <p:spPr/>
        <p:txBody>
          <a:bodyPr/>
          <a:lstStyle/>
          <a:p>
            <a:r>
              <a:rPr lang="es-ES" dirty="0" smtClean="0"/>
              <a:t>BLOQUE I. “Mis tareas”</a:t>
            </a:r>
            <a:endParaRPr lang="es-ES" dirty="0"/>
          </a:p>
        </p:txBody>
      </p:sp>
    </p:spTree>
    <p:extLst>
      <p:ext uri="{BB962C8B-B14F-4D97-AF65-F5344CB8AC3E}">
        <p14:creationId xmlns:p14="http://schemas.microsoft.com/office/powerpoint/2010/main" val="10913230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algn="just"/>
            <a:r>
              <a:rPr lang="es-ES" b="1" i="1" dirty="0" smtClean="0"/>
              <a:t>Incidencias: </a:t>
            </a:r>
            <a:r>
              <a:rPr lang="es-ES" dirty="0" smtClean="0"/>
              <a:t>Son incidencias de producción (por ejemplo, protocolo mal firmado, falta de documentación a la compañías, etc..). En resumidas, error en la producción entregada.</a:t>
            </a:r>
          </a:p>
          <a:p>
            <a:pPr algn="just"/>
            <a:endParaRPr lang="es-ES" b="1" i="1" dirty="0"/>
          </a:p>
          <a:p>
            <a:pPr algn="just"/>
            <a:r>
              <a:rPr lang="es-ES" b="1" i="1" dirty="0" smtClean="0"/>
              <a:t>Buzón personal: </a:t>
            </a:r>
            <a:r>
              <a:rPr lang="es-ES" dirty="0" smtClean="0"/>
              <a:t>Es nuestro contacto directo de central hacia nosotros. A día de hoy, sólo están nuestras liquidaciones mensuales.</a:t>
            </a:r>
          </a:p>
          <a:p>
            <a:pPr algn="just"/>
            <a:endParaRPr lang="es-ES" b="1" i="1" dirty="0"/>
          </a:p>
          <a:p>
            <a:pPr algn="just"/>
            <a:r>
              <a:rPr lang="es-ES" b="1" i="1" dirty="0" smtClean="0"/>
              <a:t>Cambio de responsable: </a:t>
            </a:r>
            <a:r>
              <a:rPr lang="es-ES" u="sng" dirty="0" smtClean="0"/>
              <a:t>SÓLO PARA DIRECTIVOS DE GESTORES EN ADELANTE</a:t>
            </a:r>
            <a:r>
              <a:rPr lang="es-ES" dirty="0" smtClean="0"/>
              <a:t>.</a:t>
            </a:r>
            <a:endParaRPr lang="es-ES" b="1" i="1" dirty="0"/>
          </a:p>
        </p:txBody>
      </p:sp>
      <p:sp>
        <p:nvSpPr>
          <p:cNvPr id="3" name="Título 2"/>
          <p:cNvSpPr>
            <a:spLocks noGrp="1"/>
          </p:cNvSpPr>
          <p:nvPr>
            <p:ph type="title"/>
          </p:nvPr>
        </p:nvSpPr>
        <p:spPr/>
        <p:txBody>
          <a:bodyPr/>
          <a:lstStyle/>
          <a:p>
            <a:r>
              <a:rPr lang="es-ES" dirty="0" smtClean="0"/>
              <a:t>BLOQUE I. “Mis tareas”</a:t>
            </a:r>
            <a:endParaRPr lang="es-ES" dirty="0"/>
          </a:p>
        </p:txBody>
      </p:sp>
    </p:spTree>
    <p:extLst>
      <p:ext uri="{BB962C8B-B14F-4D97-AF65-F5344CB8AC3E}">
        <p14:creationId xmlns:p14="http://schemas.microsoft.com/office/powerpoint/2010/main" val="3495056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normAutofit lnSpcReduction="10000"/>
          </a:bodyPr>
          <a:lstStyle/>
          <a:p>
            <a:pPr marL="0" indent="0">
              <a:buNone/>
            </a:pPr>
            <a:r>
              <a:rPr lang="es-ES" dirty="0" smtClean="0"/>
              <a:t>El bloque II se compone de lo siguiente:</a:t>
            </a:r>
          </a:p>
          <a:p>
            <a:pPr marL="0" indent="0">
              <a:buNone/>
            </a:pPr>
            <a:endParaRPr lang="es-ES" dirty="0" smtClean="0"/>
          </a:p>
          <a:p>
            <a:r>
              <a:rPr lang="es-ES" b="1" i="1" dirty="0" smtClean="0"/>
              <a:t>10 minutos/2horas</a:t>
            </a:r>
            <a:r>
              <a:rPr lang="es-ES" dirty="0" smtClean="0"/>
              <a:t>: Es nuestra prospección digitalizada.</a:t>
            </a:r>
          </a:p>
          <a:p>
            <a:pPr marL="0" indent="0">
              <a:buNone/>
            </a:pPr>
            <a:endParaRPr lang="es-ES" dirty="0"/>
          </a:p>
          <a:p>
            <a:pPr algn="just"/>
            <a:r>
              <a:rPr lang="es-ES" b="1" i="1" dirty="0" smtClean="0"/>
              <a:t>Cliente:  </a:t>
            </a:r>
            <a:r>
              <a:rPr lang="es-ES" u="sng" dirty="0" smtClean="0"/>
              <a:t>Es nuestra BASE DE DATOS</a:t>
            </a:r>
            <a:r>
              <a:rPr lang="es-ES" dirty="0" smtClean="0"/>
              <a:t>. Aquí veremos todo lo referente a nuestros clientes, tanto activos como interesados (los que no llegan a firmar). </a:t>
            </a:r>
          </a:p>
          <a:p>
            <a:pPr marL="276225" lvl="1" indent="0" algn="just">
              <a:buNone/>
            </a:pPr>
            <a:r>
              <a:rPr lang="es-ES" dirty="0" smtClean="0"/>
              <a:t>Es uno de los campos más importante dentro de nuestro </a:t>
            </a:r>
            <a:r>
              <a:rPr lang="es-ES" dirty="0" err="1" smtClean="0"/>
              <a:t>OVBeasy</a:t>
            </a:r>
            <a:r>
              <a:rPr lang="es-ES" dirty="0" smtClean="0"/>
              <a:t>, ya que en ello, tendremos el control con cada uno de nuestros clientes y volcaremos todos los datos referente a los análisis y asesoramientos </a:t>
            </a:r>
            <a:r>
              <a:rPr lang="es-ES" dirty="0"/>
              <a:t> (base, capacidad de ahorro, datos personales, herramientas a asesorar, etc…)</a:t>
            </a:r>
            <a:r>
              <a:rPr lang="es-ES" dirty="0" smtClean="0"/>
              <a:t>; y también, es el lugar donde generamos la protección de datos y el protocolo de asesoramiento para su posterior firma.</a:t>
            </a:r>
          </a:p>
          <a:p>
            <a:pPr marL="276225" lvl="1" indent="0" algn="just">
              <a:buNone/>
            </a:pPr>
            <a:r>
              <a:rPr lang="es-ES" dirty="0" smtClean="0"/>
              <a:t>Una vez que sean clientes, en este campo, también tenemos acceso a toda la documentación firmada por ellos y digitalizada por nuestra central de OVB.</a:t>
            </a:r>
          </a:p>
          <a:p>
            <a:pPr marL="276225" lvl="1" indent="0" algn="just">
              <a:buNone/>
            </a:pPr>
            <a:endParaRPr lang="es-ES" dirty="0"/>
          </a:p>
          <a:p>
            <a:pPr algn="just"/>
            <a:r>
              <a:rPr lang="es-ES" b="1" i="1" dirty="0" smtClean="0"/>
              <a:t>Empresas:</a:t>
            </a:r>
            <a:r>
              <a:rPr lang="es-ES" dirty="0" smtClean="0"/>
              <a:t>  Base de datos de empresas. Exactamente lo mismo del campo de “clientes” pero en ella grabaremos autónomos, empresas, pymes, comunidades de vecinos, etc…</a:t>
            </a:r>
          </a:p>
          <a:p>
            <a:pPr algn="just"/>
            <a:endParaRPr lang="es-ES" dirty="0"/>
          </a:p>
        </p:txBody>
      </p:sp>
      <p:sp>
        <p:nvSpPr>
          <p:cNvPr id="4" name="Título 3"/>
          <p:cNvSpPr>
            <a:spLocks noGrp="1"/>
          </p:cNvSpPr>
          <p:nvPr>
            <p:ph type="title"/>
          </p:nvPr>
        </p:nvSpPr>
        <p:spPr/>
        <p:txBody>
          <a:bodyPr/>
          <a:lstStyle/>
          <a:p>
            <a:r>
              <a:rPr lang="es-ES" dirty="0" smtClean="0"/>
              <a:t>BLOQUE II. “Mis contactos/clientes”</a:t>
            </a:r>
            <a:endParaRPr lang="es-ES" dirty="0"/>
          </a:p>
        </p:txBody>
      </p:sp>
    </p:spTree>
    <p:extLst>
      <p:ext uri="{BB962C8B-B14F-4D97-AF65-F5344CB8AC3E}">
        <p14:creationId xmlns:p14="http://schemas.microsoft.com/office/powerpoint/2010/main" val="12297470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algn="just"/>
            <a:r>
              <a:rPr lang="es-ES" b="1" i="1" dirty="0" smtClean="0"/>
              <a:t>Solicitud: </a:t>
            </a:r>
            <a:r>
              <a:rPr lang="es-ES" u="sng" dirty="0" smtClean="0"/>
              <a:t>Es un buscador</a:t>
            </a:r>
            <a:r>
              <a:rPr lang="es-ES" dirty="0" smtClean="0"/>
              <a:t>. Este campo es para buscar las solicitudes de los clientes según varios filtros que puedas poner: mes de producción, compañía, etc.. Y directamente te llevará a los datos del producto contratado que quieres buscar de dicho cliente.</a:t>
            </a:r>
          </a:p>
          <a:p>
            <a:pPr algn="just"/>
            <a:endParaRPr lang="es-ES" dirty="0"/>
          </a:p>
          <a:p>
            <a:pPr algn="just"/>
            <a:r>
              <a:rPr lang="es-ES" b="1" i="1" dirty="0" smtClean="0"/>
              <a:t>Contrato: </a:t>
            </a:r>
            <a:r>
              <a:rPr lang="es-ES" u="sng" dirty="0" smtClean="0"/>
              <a:t>Es un buscador</a:t>
            </a:r>
            <a:r>
              <a:rPr lang="es-ES" dirty="0" smtClean="0"/>
              <a:t>. Busca los datos del producto a través del contrato con el cliente.</a:t>
            </a:r>
          </a:p>
          <a:p>
            <a:pPr algn="just"/>
            <a:endParaRPr lang="es-ES" dirty="0"/>
          </a:p>
          <a:p>
            <a:pPr algn="just"/>
            <a:r>
              <a:rPr lang="es-ES" b="1" i="1" dirty="0" err="1" smtClean="0"/>
              <a:t>Partner</a:t>
            </a:r>
            <a:r>
              <a:rPr lang="es-ES" b="1" i="1" dirty="0" smtClean="0"/>
              <a:t> Portal: </a:t>
            </a:r>
            <a:r>
              <a:rPr lang="es-ES" dirty="0" err="1" smtClean="0"/>
              <a:t>clickeando</a:t>
            </a:r>
            <a:r>
              <a:rPr lang="es-ES" dirty="0" smtClean="0"/>
              <a:t> en ello, tendremos acceso a las páginas web de las distintas compañías con las que trabajamos a demás de las distintas plataformas que nos proporciona OVB tanto de formaciones internas de la compañía “campus”, formaciones externas (ejemplo, ICEA), nuestra nube de </a:t>
            </a:r>
            <a:r>
              <a:rPr lang="es-ES" b="1" i="1" u="sng" dirty="0" smtClean="0"/>
              <a:t>NEXTCLOUD</a:t>
            </a:r>
            <a:r>
              <a:rPr lang="es-ES" dirty="0" smtClean="0"/>
              <a:t> (IMPORTANTÍSIMO), las calculadoras de simulación financieras AFI y nuestras tarjetas digitales (meeting </a:t>
            </a:r>
            <a:r>
              <a:rPr lang="es-ES" dirty="0" err="1" smtClean="0"/>
              <a:t>point</a:t>
            </a:r>
            <a:r>
              <a:rPr lang="es-ES" dirty="0" smtClean="0"/>
              <a:t>).</a:t>
            </a:r>
          </a:p>
          <a:p>
            <a:pPr algn="just"/>
            <a:endParaRPr lang="es-ES" b="1" i="1" u="sng" dirty="0"/>
          </a:p>
          <a:p>
            <a:pPr algn="just"/>
            <a:r>
              <a:rPr lang="es-ES" b="1" i="1" dirty="0" smtClean="0"/>
              <a:t>Contacto profesional: </a:t>
            </a:r>
            <a:r>
              <a:rPr lang="es-ES" dirty="0" smtClean="0"/>
              <a:t>Como propiamente dice, </a:t>
            </a:r>
            <a:r>
              <a:rPr lang="es-ES" dirty="0" err="1" smtClean="0"/>
              <a:t>clickeando</a:t>
            </a:r>
            <a:r>
              <a:rPr lang="es-ES" dirty="0" smtClean="0"/>
              <a:t> en ello accedemos a todos los contactos principales de las distintas entidades con las que colaboramos. </a:t>
            </a:r>
            <a:r>
              <a:rPr lang="es-ES" i="1" u="sng" dirty="0" smtClean="0"/>
              <a:t>OJO: la estructura de Daniel Pérez tenemos otro contacto de Mapfre distinto a OVB central.</a:t>
            </a:r>
          </a:p>
          <a:p>
            <a:pPr algn="just"/>
            <a:endParaRPr lang="es-ES" b="1" i="1" dirty="0"/>
          </a:p>
          <a:p>
            <a:pPr marL="0" indent="0" algn="just">
              <a:buNone/>
            </a:pPr>
            <a:endParaRPr lang="es-ES" b="1" i="1" dirty="0"/>
          </a:p>
        </p:txBody>
      </p:sp>
      <p:sp>
        <p:nvSpPr>
          <p:cNvPr id="3" name="Título 2"/>
          <p:cNvSpPr>
            <a:spLocks noGrp="1"/>
          </p:cNvSpPr>
          <p:nvPr>
            <p:ph type="title"/>
          </p:nvPr>
        </p:nvSpPr>
        <p:spPr/>
        <p:txBody>
          <a:bodyPr/>
          <a:lstStyle/>
          <a:p>
            <a:r>
              <a:rPr lang="es-ES" dirty="0" smtClean="0"/>
              <a:t>BLOQUE II. “Mis contactos/clientes”</a:t>
            </a:r>
            <a:endParaRPr lang="es-ES" dirty="0"/>
          </a:p>
        </p:txBody>
      </p:sp>
    </p:spTree>
    <p:extLst>
      <p:ext uri="{BB962C8B-B14F-4D97-AF65-F5344CB8AC3E}">
        <p14:creationId xmlns:p14="http://schemas.microsoft.com/office/powerpoint/2010/main" val="1644970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idx="1"/>
          </p:nvPr>
        </p:nvSpPr>
        <p:spPr/>
        <p:txBody>
          <a:bodyPr>
            <a:normAutofit/>
          </a:bodyPr>
          <a:lstStyle/>
          <a:p>
            <a:pPr marL="0" indent="0">
              <a:buNone/>
            </a:pPr>
            <a:r>
              <a:rPr lang="es-ES" dirty="0" smtClean="0"/>
              <a:t>El bloque III se compone de los siguiente campos:</a:t>
            </a:r>
          </a:p>
          <a:p>
            <a:pPr marL="0" indent="0">
              <a:buNone/>
            </a:pPr>
            <a:endParaRPr lang="es-ES" dirty="0"/>
          </a:p>
          <a:p>
            <a:pPr algn="just"/>
            <a:r>
              <a:rPr lang="es-ES" b="1" i="1" dirty="0" smtClean="0"/>
              <a:t>Unidades y Equipo: </a:t>
            </a:r>
            <a:r>
              <a:rPr lang="es-ES" dirty="0" smtClean="0"/>
              <a:t>En este campo controlamos las unidades cerradas del equipo en total, mes a mes. Al </a:t>
            </a:r>
            <a:r>
              <a:rPr lang="es-ES" dirty="0" err="1" smtClean="0"/>
              <a:t>clickar</a:t>
            </a:r>
            <a:r>
              <a:rPr lang="es-ES" dirty="0" smtClean="0"/>
              <a:t> vemos diferentes diagramas circulares verdes y morados: </a:t>
            </a:r>
          </a:p>
          <a:p>
            <a:pPr marL="276225" lvl="1" indent="0" algn="just">
              <a:buNone/>
            </a:pPr>
            <a:r>
              <a:rPr lang="es-ES" dirty="0" smtClean="0"/>
              <a:t>Diagramas verdes: </a:t>
            </a:r>
          </a:p>
          <a:p>
            <a:pPr marL="561975" lvl="1" indent="-285750" algn="just">
              <a:buFont typeface="Wingdings" panose="05000000000000000000" pitchFamily="2" charset="2"/>
              <a:buChar char="v"/>
            </a:pPr>
            <a:r>
              <a:rPr lang="es-ES" dirty="0" err="1" smtClean="0"/>
              <a:t>Uds</a:t>
            </a:r>
            <a:r>
              <a:rPr lang="es-ES" dirty="0" smtClean="0"/>
              <a:t> totales: unidades cerradas tanto propias como del equipo; cierre total: número de solicitudes </a:t>
            </a:r>
            <a:r>
              <a:rPr lang="es-ES" dirty="0" err="1" smtClean="0"/>
              <a:t>propias+equipo</a:t>
            </a:r>
            <a:r>
              <a:rPr lang="es-ES" dirty="0" smtClean="0"/>
              <a:t> cerradas; </a:t>
            </a:r>
            <a:r>
              <a:rPr lang="es-ES" dirty="0" err="1" smtClean="0"/>
              <a:t>uds.</a:t>
            </a:r>
            <a:r>
              <a:rPr lang="es-ES" dirty="0" smtClean="0"/>
              <a:t> Nuevos clientes: son las unidades cerradas a nuevos clientes; cierra nuevo clientes: solicitudes cerradas a nuevos clientes; </a:t>
            </a:r>
            <a:r>
              <a:rPr lang="es-ES" dirty="0" err="1" smtClean="0"/>
              <a:t>uds</a:t>
            </a:r>
            <a:r>
              <a:rPr lang="es-ES" dirty="0" smtClean="0"/>
              <a:t> clientes existentes: </a:t>
            </a:r>
            <a:r>
              <a:rPr lang="es-ES" dirty="0" err="1" smtClean="0"/>
              <a:t>uds</a:t>
            </a:r>
            <a:r>
              <a:rPr lang="es-ES" dirty="0" smtClean="0"/>
              <a:t> cerradas de ya clientes; cierre clientes existentes: solicitudes cerradas de ya clientes.</a:t>
            </a:r>
          </a:p>
          <a:p>
            <a:pPr marL="276225" lvl="1" indent="0" algn="just">
              <a:buNone/>
            </a:pPr>
            <a:r>
              <a:rPr lang="es-ES" dirty="0" smtClean="0"/>
              <a:t>Diagramas morados: Todos los diagramas en morado saldrán las citas puestas y hechas, así también como sus asesoramientos y las recomendaciones tanto de nuevos clientes (referencias) y de oportunidad profesional (futuros colaboradores). Únicamente se verán reflejadas si el propio colaborador lo plasma en el calendario de </a:t>
            </a:r>
            <a:r>
              <a:rPr lang="es-ES" dirty="0" err="1" smtClean="0"/>
              <a:t>OVBeasy</a:t>
            </a:r>
            <a:r>
              <a:rPr lang="es-ES" dirty="0" smtClean="0"/>
              <a:t>.</a:t>
            </a:r>
          </a:p>
          <a:p>
            <a:pPr marL="276225" lvl="1" indent="0" algn="just">
              <a:buNone/>
            </a:pPr>
            <a:endParaRPr lang="es-ES" dirty="0" smtClean="0"/>
          </a:p>
          <a:p>
            <a:pPr marL="276225" lvl="1" indent="0" algn="just">
              <a:buNone/>
            </a:pPr>
            <a:endParaRPr lang="es-ES" dirty="0"/>
          </a:p>
        </p:txBody>
      </p:sp>
      <p:sp>
        <p:nvSpPr>
          <p:cNvPr id="4" name="Título 3"/>
          <p:cNvSpPr>
            <a:spLocks noGrp="1"/>
          </p:cNvSpPr>
          <p:nvPr>
            <p:ph type="title"/>
          </p:nvPr>
        </p:nvSpPr>
        <p:spPr/>
        <p:txBody>
          <a:bodyPr/>
          <a:lstStyle/>
          <a:p>
            <a:r>
              <a:rPr lang="es-ES" dirty="0" smtClean="0"/>
              <a:t>BLOQUE III. “Mi empresa”</a:t>
            </a:r>
            <a:endParaRPr lang="es-ES" dirty="0"/>
          </a:p>
        </p:txBody>
      </p:sp>
    </p:spTree>
    <p:extLst>
      <p:ext uri="{BB962C8B-B14F-4D97-AF65-F5344CB8AC3E}">
        <p14:creationId xmlns:p14="http://schemas.microsoft.com/office/powerpoint/2010/main" val="1199201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lnSpcReduction="10000"/>
          </a:bodyPr>
          <a:lstStyle/>
          <a:p>
            <a:pPr algn="just"/>
            <a:r>
              <a:rPr lang="es-ES" b="1" i="1" dirty="0" smtClean="0"/>
              <a:t>Objetivos: </a:t>
            </a:r>
            <a:r>
              <a:rPr lang="es-ES" dirty="0" smtClean="0"/>
              <a:t> En </a:t>
            </a:r>
            <a:r>
              <a:rPr lang="es-ES" u="sng" dirty="0" smtClean="0"/>
              <a:t>producción</a:t>
            </a:r>
            <a:r>
              <a:rPr lang="es-ES" dirty="0" smtClean="0"/>
              <a:t> vemos las </a:t>
            </a:r>
            <a:r>
              <a:rPr lang="es-ES" dirty="0" err="1" smtClean="0"/>
              <a:t>uds</a:t>
            </a:r>
            <a:r>
              <a:rPr lang="es-ES" dirty="0" smtClean="0"/>
              <a:t> proyectadas a principio del mes (de objetivo) y el valor real de las </a:t>
            </a:r>
            <a:r>
              <a:rPr lang="es-ES" dirty="0" err="1" smtClean="0"/>
              <a:t>uds</a:t>
            </a:r>
            <a:r>
              <a:rPr lang="es-ES" dirty="0" smtClean="0"/>
              <a:t> que se llevan a día de hoy. En </a:t>
            </a:r>
            <a:r>
              <a:rPr lang="es-ES" u="sng" dirty="0" smtClean="0"/>
              <a:t>actividades</a:t>
            </a:r>
            <a:r>
              <a:rPr lang="es-ES" dirty="0" smtClean="0"/>
              <a:t> te hace una valoración de todo, tanto de </a:t>
            </a:r>
            <a:r>
              <a:rPr lang="es-ES" dirty="0" err="1" smtClean="0"/>
              <a:t>uds</a:t>
            </a:r>
            <a:r>
              <a:rPr lang="es-ES" dirty="0" smtClean="0"/>
              <a:t> cerradas, proyectadas y las diferentes citas que se van teniendo.</a:t>
            </a:r>
          </a:p>
          <a:p>
            <a:pPr algn="just"/>
            <a:endParaRPr lang="es-ES" dirty="0"/>
          </a:p>
          <a:p>
            <a:pPr algn="just"/>
            <a:r>
              <a:rPr lang="es-ES" b="1" i="1" dirty="0" smtClean="0"/>
              <a:t>Evaluación:</a:t>
            </a:r>
            <a:r>
              <a:rPr lang="es-ES" dirty="0" smtClean="0"/>
              <a:t>  Se compone de 3 bloques diferentes:</a:t>
            </a:r>
          </a:p>
          <a:p>
            <a:pPr marL="561975" lvl="1" indent="-285750" algn="just">
              <a:buFont typeface="Wingdings" panose="05000000000000000000" pitchFamily="2" charset="2"/>
              <a:buChar char="v"/>
            </a:pPr>
            <a:r>
              <a:rPr lang="es-ES" u="sng" dirty="0" smtClean="0"/>
              <a:t>Ranking, evolución de las actividades:</a:t>
            </a:r>
            <a:r>
              <a:rPr lang="es-ES" dirty="0" smtClean="0"/>
              <a:t>  En </a:t>
            </a:r>
            <a:r>
              <a:rPr lang="es-ES" i="1" dirty="0" smtClean="0"/>
              <a:t>ranking</a:t>
            </a:r>
            <a:r>
              <a:rPr lang="es-ES" dirty="0" smtClean="0"/>
              <a:t> te hace un ranking interno de tu equipo; en </a:t>
            </a:r>
            <a:r>
              <a:rPr lang="es-ES" i="1" dirty="0" smtClean="0"/>
              <a:t>evolución</a:t>
            </a:r>
            <a:r>
              <a:rPr lang="es-ES" dirty="0" smtClean="0"/>
              <a:t> </a:t>
            </a:r>
            <a:r>
              <a:rPr lang="es-ES" i="1" dirty="0" smtClean="0"/>
              <a:t>de las actividades</a:t>
            </a:r>
            <a:r>
              <a:rPr lang="es-ES" dirty="0" smtClean="0"/>
              <a:t>  gráficas de evolución tanto de equipo como propio.</a:t>
            </a:r>
          </a:p>
          <a:p>
            <a:pPr marL="561975" lvl="1" indent="-285750" algn="just">
              <a:buFont typeface="Wingdings" panose="05000000000000000000" pitchFamily="2" charset="2"/>
              <a:buChar char="v"/>
            </a:pPr>
            <a:r>
              <a:rPr lang="es-ES" u="sng" dirty="0" smtClean="0"/>
              <a:t>Evaluaciones:</a:t>
            </a:r>
            <a:r>
              <a:rPr lang="es-ES" dirty="0" smtClean="0"/>
              <a:t> En </a:t>
            </a:r>
            <a:r>
              <a:rPr lang="es-ES" i="1" dirty="0" smtClean="0"/>
              <a:t>producción</a:t>
            </a:r>
            <a:r>
              <a:rPr lang="es-ES" dirty="0" smtClean="0"/>
              <a:t> veremos cuantas </a:t>
            </a:r>
            <a:r>
              <a:rPr lang="es-ES" dirty="0" err="1" smtClean="0"/>
              <a:t>uds</a:t>
            </a:r>
            <a:r>
              <a:rPr lang="es-ES" dirty="0" smtClean="0"/>
              <a:t> hemos proyectado a principio de mes y cuantas llevamos cerradas a día actual tanto de equipo como propias; </a:t>
            </a:r>
            <a:r>
              <a:rPr lang="es-ES" i="1" dirty="0" smtClean="0"/>
              <a:t>histórico de actividades </a:t>
            </a:r>
            <a:r>
              <a:rPr lang="es-ES" dirty="0" smtClean="0"/>
              <a:t>lo propiamente dicho; </a:t>
            </a:r>
          </a:p>
          <a:p>
            <a:pPr marL="561975" lvl="1" indent="-285750" algn="just">
              <a:buFont typeface="Wingdings" panose="05000000000000000000" pitchFamily="2" charset="2"/>
              <a:buChar char="v"/>
            </a:pPr>
            <a:r>
              <a:rPr lang="es-ES" i="1" u="sng" dirty="0" smtClean="0"/>
              <a:t>Portal </a:t>
            </a:r>
            <a:r>
              <a:rPr lang="es-ES" i="1" u="sng" dirty="0" err="1" smtClean="0"/>
              <a:t>partner</a:t>
            </a:r>
            <a:r>
              <a:rPr lang="es-ES" i="1" u="sng" dirty="0" smtClean="0"/>
              <a:t>:</a:t>
            </a:r>
            <a:r>
              <a:rPr lang="es-ES" dirty="0" smtClean="0"/>
              <a:t> </a:t>
            </a:r>
            <a:r>
              <a:rPr lang="es-ES" dirty="0" err="1" smtClean="0"/>
              <a:t>Clickeando</a:t>
            </a:r>
            <a:r>
              <a:rPr lang="es-ES" dirty="0" smtClean="0"/>
              <a:t> aquí vamos a ver todas las circulares (informaciones) por parte de nuestra central, rankings a nivel España, novedades y solicitudes tanto de administración como de los </a:t>
            </a:r>
            <a:r>
              <a:rPr lang="es-ES" dirty="0" err="1" smtClean="0"/>
              <a:t>partners</a:t>
            </a:r>
            <a:r>
              <a:rPr lang="es-ES" dirty="0" smtClean="0"/>
              <a:t>, marketing de </a:t>
            </a:r>
            <a:r>
              <a:rPr lang="es-ES" dirty="0" err="1" smtClean="0"/>
              <a:t>ovb</a:t>
            </a:r>
            <a:r>
              <a:rPr lang="es-ES" dirty="0" smtClean="0"/>
              <a:t>, contratos..</a:t>
            </a:r>
            <a:r>
              <a:rPr lang="es-ES" dirty="0" err="1" smtClean="0"/>
              <a:t>etc</a:t>
            </a:r>
            <a:r>
              <a:rPr lang="es-ES" dirty="0" smtClean="0"/>
              <a:t>.</a:t>
            </a:r>
          </a:p>
          <a:p>
            <a:pPr marL="561975" lvl="1" indent="-285750" algn="just">
              <a:buFont typeface="Wingdings" panose="05000000000000000000" pitchFamily="2" charset="2"/>
              <a:buChar char="v"/>
            </a:pPr>
            <a:r>
              <a:rPr lang="es-ES" i="1" u="sng" dirty="0" err="1" smtClean="0"/>
              <a:t>Ticketsystem</a:t>
            </a:r>
            <a:r>
              <a:rPr lang="es-ES" i="1" u="sng" dirty="0" smtClean="0"/>
              <a:t>:</a:t>
            </a:r>
            <a:r>
              <a:rPr lang="es-ES" dirty="0" smtClean="0"/>
              <a:t> A partir de ahora, en vez de utilizar adobe </a:t>
            </a:r>
            <a:r>
              <a:rPr lang="es-ES" dirty="0" err="1" smtClean="0"/>
              <a:t>sign</a:t>
            </a:r>
            <a:r>
              <a:rPr lang="es-ES" dirty="0" smtClean="0"/>
              <a:t> directamente tendremos que generar las firmas digitales a partir de esta plataforma que está unida a adobe </a:t>
            </a:r>
            <a:r>
              <a:rPr lang="es-ES" dirty="0" err="1" smtClean="0"/>
              <a:t>sign</a:t>
            </a:r>
            <a:r>
              <a:rPr lang="es-ES" dirty="0"/>
              <a:t> </a:t>
            </a:r>
            <a:r>
              <a:rPr lang="es-ES" dirty="0" smtClean="0"/>
              <a:t>y si tenemos alguna incidencia de </a:t>
            </a:r>
            <a:r>
              <a:rPr lang="es-ES" dirty="0" err="1" smtClean="0"/>
              <a:t>obveasy</a:t>
            </a:r>
            <a:r>
              <a:rPr lang="es-ES" dirty="0" smtClean="0"/>
              <a:t> (errores).</a:t>
            </a:r>
            <a:endParaRPr lang="es-ES" i="1" u="sng" dirty="0"/>
          </a:p>
        </p:txBody>
      </p:sp>
      <p:sp>
        <p:nvSpPr>
          <p:cNvPr id="3" name="Título 2"/>
          <p:cNvSpPr>
            <a:spLocks noGrp="1"/>
          </p:cNvSpPr>
          <p:nvPr>
            <p:ph type="title"/>
          </p:nvPr>
        </p:nvSpPr>
        <p:spPr/>
        <p:txBody>
          <a:bodyPr/>
          <a:lstStyle/>
          <a:p>
            <a:r>
              <a:rPr lang="es-ES" dirty="0" smtClean="0"/>
              <a:t>BLOQUE III. “Mi empresa”</a:t>
            </a:r>
            <a:endParaRPr lang="es-ES" dirty="0"/>
          </a:p>
        </p:txBody>
      </p:sp>
    </p:spTree>
    <p:extLst>
      <p:ext uri="{BB962C8B-B14F-4D97-AF65-F5344CB8AC3E}">
        <p14:creationId xmlns:p14="http://schemas.microsoft.com/office/powerpoint/2010/main" val="1182264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VB Holding Template">
  <a:themeElements>
    <a:clrScheme name="OVB Farben">
      <a:dk1>
        <a:sysClr val="windowText" lastClr="000000"/>
      </a:dk1>
      <a:lt1>
        <a:sysClr val="window" lastClr="FFFFFF"/>
      </a:lt1>
      <a:dk2>
        <a:srgbClr val="003F72"/>
      </a:dk2>
      <a:lt2>
        <a:srgbClr val="BE9F56"/>
      </a:lt2>
      <a:accent1>
        <a:srgbClr val="CC0066"/>
      </a:accent1>
      <a:accent2>
        <a:srgbClr val="FFCC33"/>
      </a:accent2>
      <a:accent3>
        <a:srgbClr val="006666"/>
      </a:accent3>
      <a:accent4>
        <a:srgbClr val="8BBF18"/>
      </a:accent4>
      <a:accent5>
        <a:srgbClr val="663399"/>
      </a:accent5>
      <a:accent6>
        <a:srgbClr val="00B7E5"/>
      </a:accent6>
      <a:hlink>
        <a:srgbClr val="003F72"/>
      </a:hlink>
      <a:folHlink>
        <a:srgbClr val="003F7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220</TotalTime>
  <Words>1216</Words>
  <Application>Microsoft Office PowerPoint</Application>
  <PresentationFormat>Personalizado</PresentationFormat>
  <Paragraphs>69</Paragraphs>
  <Slides>10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Calibri</vt:lpstr>
      <vt:lpstr>Wingdings</vt:lpstr>
      <vt:lpstr>OVB Holding Template</vt:lpstr>
      <vt:lpstr>DIGITALIZACIÓN</vt:lpstr>
      <vt:lpstr>OVBEASY</vt:lpstr>
      <vt:lpstr>OVBEASY</vt:lpstr>
      <vt:lpstr>BLOQUE I. “Mis tareas”</vt:lpstr>
      <vt:lpstr>BLOQUE I. “Mis tareas”</vt:lpstr>
      <vt:lpstr>BLOQUE II. “Mis contactos/clientes”</vt:lpstr>
      <vt:lpstr>BLOQUE II. “Mis contactos/clientes”</vt:lpstr>
      <vt:lpstr>BLOQUE III. “Mi empresa”</vt:lpstr>
      <vt:lpstr>BLOQUE III. “Mi empresa”</vt:lpstr>
      <vt:lpstr>BLOQUE IV. “Mi cuadro de información/ vista móvil”</vt:lpstr>
    </vt:vector>
  </TitlesOfParts>
  <Company>OVB AG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Biedermann</dc:creator>
  <cp:lastModifiedBy>Daniel Pérez Esteban</cp:lastModifiedBy>
  <cp:revision>239</cp:revision>
  <cp:lastPrinted>2018-03-16T11:14:17Z</cp:lastPrinted>
  <dcterms:created xsi:type="dcterms:W3CDTF">2018-01-08T14:28:23Z</dcterms:created>
  <dcterms:modified xsi:type="dcterms:W3CDTF">2020-04-04T17:52:08Z</dcterms:modified>
</cp:coreProperties>
</file>